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57" r:id="rId5"/>
    <p:sldId id="259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6" autoAdjust="0"/>
  </p:normalViewPr>
  <p:slideViewPr>
    <p:cSldViewPr>
      <p:cViewPr>
        <p:scale>
          <a:sx n="65" d="100"/>
          <a:sy n="65" d="100"/>
        </p:scale>
        <p:origin x="-1776" y="-7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40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20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85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770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23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34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6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54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55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A30E2-1213-48D8-8F1E-776CE4168228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92DF-F7F0-425D-AD13-7B68C4CD3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606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100089"/>
              </p:ext>
            </p:extLst>
          </p:nvPr>
        </p:nvGraphicFramePr>
        <p:xfrm>
          <a:off x="838200" y="685800"/>
          <a:ext cx="51816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27200"/>
                <a:gridCol w="17272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Infinitivo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Presente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Pret</a:t>
                      </a: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érito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Hablar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Tomar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Comer (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él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Vivir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nosotros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Viajar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Llamar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ustedes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Abrir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5473115"/>
              </p:ext>
            </p:extLst>
          </p:nvPr>
        </p:nvGraphicFramePr>
        <p:xfrm>
          <a:off x="838200" y="4267200"/>
          <a:ext cx="51816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27200"/>
                <a:gridCol w="17272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Gritar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nosotros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Escribir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Estudiar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Llevar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Nacer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usted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Subir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Mirar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38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100089"/>
              </p:ext>
            </p:extLst>
          </p:nvPr>
        </p:nvGraphicFramePr>
        <p:xfrm>
          <a:off x="838200" y="685800"/>
          <a:ext cx="51816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27200"/>
                <a:gridCol w="17272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Infinitivo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Presente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Pret</a:t>
                      </a: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érito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Hablar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Hablo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Habl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é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Tomar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Tom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ó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Comer (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él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Comi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ó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Vivir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nosotros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Vivimos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Vivimos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Viajar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Viajas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Viajaste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Llamar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ustedes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Llamaron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Abrir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Abr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í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5473115"/>
              </p:ext>
            </p:extLst>
          </p:nvPr>
        </p:nvGraphicFramePr>
        <p:xfrm>
          <a:off x="838200" y="4267200"/>
          <a:ext cx="51816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27200"/>
                <a:gridCol w="17272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Gritar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nosotros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Gritamos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Gritamos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Escribir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Escribes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Escribiste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Estudiar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Estudia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Estudi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ó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Llevar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Llevan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Llevaron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Nacer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Nazco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Nac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í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usted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Pasa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Pas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ó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Subir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Subo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cs typeface="+mn-cs"/>
                        </a:rPr>
                        <a:t>Sub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í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Mirar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Miraste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38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722675"/>
              </p:ext>
            </p:extLst>
          </p:nvPr>
        </p:nvGraphicFramePr>
        <p:xfrm>
          <a:off x="838200" y="685800"/>
          <a:ext cx="51816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01800"/>
                <a:gridCol w="17526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Infinitivo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Presente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</a:rPr>
                        <a:t>Pret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érito“Banditos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”</a:t>
                      </a:r>
                      <a:endParaRPr lang="en-US" sz="1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Andar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Tener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e-</a:t>
                      </a:r>
                      <a:r>
                        <a:rPr lang="en-US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ie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Estar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él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Poner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nosotros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Poder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o-</a:t>
                      </a:r>
                      <a:r>
                        <a:rPr lang="en-US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ue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Saber (</a:t>
                      </a:r>
                      <a:r>
                        <a:rPr lang="en-US" sz="1600" dirty="0" err="1" smtClean="0"/>
                        <a:t>ustedes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Decir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746387"/>
              </p:ext>
            </p:extLst>
          </p:nvPr>
        </p:nvGraphicFramePr>
        <p:xfrm>
          <a:off x="838200" y="4267200"/>
          <a:ext cx="5181600" cy="3682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01800"/>
                <a:gridCol w="17526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Caber (</a:t>
                      </a:r>
                      <a:r>
                        <a:rPr lang="en-US" sz="1600" dirty="0" err="1" smtClean="0"/>
                        <a:t>nosotros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Querer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e-</a:t>
                      </a:r>
                      <a:r>
                        <a:rPr lang="en-US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ie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Hacer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Venir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e-</a:t>
                      </a:r>
                      <a:r>
                        <a:rPr lang="en-US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ie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Traer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Haber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(3</a:t>
                      </a:r>
                      <a:r>
                        <a:rPr lang="en-US" sz="1400" baseline="30000" dirty="0" smtClean="0"/>
                        <a:t>rd</a:t>
                      </a:r>
                      <a:r>
                        <a:rPr lang="en-US" sz="1400" baseline="0" dirty="0" smtClean="0"/>
                        <a:t> person </a:t>
                      </a:r>
                      <a:r>
                        <a:rPr lang="en-US" sz="1400" baseline="0" dirty="0" err="1" smtClean="0"/>
                        <a:t>sigular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63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8148200"/>
              </p:ext>
            </p:extLst>
          </p:nvPr>
        </p:nvGraphicFramePr>
        <p:xfrm>
          <a:off x="838200" y="685800"/>
          <a:ext cx="51816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27200"/>
                <a:gridCol w="17272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Infinitivo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Presente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Pret</a:t>
                      </a: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érito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Andar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Ando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Anduv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Tener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Tiene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Tuv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Estar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él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Está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Estuv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Poner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nosotros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Ponemos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Pus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imos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Poder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Puedes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Pud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iste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Saber (</a:t>
                      </a:r>
                      <a:r>
                        <a:rPr lang="en-US" sz="1600" dirty="0" err="1" smtClean="0"/>
                        <a:t>ustedes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Saben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Sup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ieron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Decir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Digo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Dij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79011"/>
              </p:ext>
            </p:extLst>
          </p:nvPr>
        </p:nvGraphicFramePr>
        <p:xfrm>
          <a:off x="838200" y="4267200"/>
          <a:ext cx="5181600" cy="3905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27200"/>
                <a:gridCol w="17272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Caber (</a:t>
                      </a:r>
                      <a:r>
                        <a:rPr lang="en-US" sz="1600" dirty="0" err="1" smtClean="0"/>
                        <a:t>nosotros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Cabemos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Cup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imos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Querer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ú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Quieres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Quis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iste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Hacer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Hace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Hizo</a:t>
                      </a:r>
                      <a:endParaRPr lang="en-US" sz="16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US" sz="12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Hi</a:t>
                      </a:r>
                      <a:r>
                        <a:rPr lang="en-US" sz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ce</a:t>
                      </a: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</a:t>
                      </a:r>
                      <a:r>
                        <a:rPr lang="en-US" sz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hic</a:t>
                      </a:r>
                      <a:r>
                        <a:rPr lang="en-US" sz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iste</a:t>
                      </a:r>
                      <a:r>
                        <a:rPr lang="en-US" sz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hic</a:t>
                      </a:r>
                      <a:r>
                        <a:rPr lang="en-US" sz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imos</a:t>
                      </a:r>
                      <a:r>
                        <a:rPr lang="en-US" sz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hic</a:t>
                      </a:r>
                      <a:r>
                        <a:rPr lang="en-US" sz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ieron</a:t>
                      </a:r>
                      <a:r>
                        <a:rPr lang="en-US" sz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Venir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ellos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Vienen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Vin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ieron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Traer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Traigo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Traj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Haber</a:t>
                      </a:r>
                    </a:p>
                    <a:p>
                      <a:pPr algn="ctr"/>
                      <a:r>
                        <a:rPr lang="en-US" sz="1200" dirty="0" smtClean="0"/>
                        <a:t> (3</a:t>
                      </a:r>
                      <a:r>
                        <a:rPr lang="en-US" sz="1200" baseline="30000" dirty="0" smtClean="0"/>
                        <a:t>rd</a:t>
                      </a:r>
                      <a:r>
                        <a:rPr lang="en-US" sz="1200" baseline="0" dirty="0" smtClean="0"/>
                        <a:t> person </a:t>
                      </a:r>
                      <a:r>
                        <a:rPr lang="en-US" sz="1200" baseline="0" dirty="0" err="1" smtClean="0"/>
                        <a:t>sigular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Hub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Voy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Fui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Ser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22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8520988"/>
              </p:ext>
            </p:extLst>
          </p:nvPr>
        </p:nvGraphicFramePr>
        <p:xfrm>
          <a:off x="685800" y="685800"/>
          <a:ext cx="5181600" cy="5370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/>
                <a:gridCol w="1727200"/>
                <a:gridCol w="17272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Infinitivo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Presente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Pret</a:t>
                      </a: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érito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Empezar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Comenzar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Buscar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Jugar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Cargar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Leer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Dormir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ellos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ue</a:t>
                      </a:r>
                      <a:endParaRPr lang="en-US" sz="16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</a:rPr>
                        <a:t>  (o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u, </a:t>
                      </a:r>
                      <a:r>
                        <a:rPr lang="en-US" sz="1200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/</a:t>
                      </a:r>
                      <a:r>
                        <a:rPr lang="en-US" sz="1200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ustedes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  <a:endParaRPr lang="en-US" sz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6305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Morir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él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ue</a:t>
                      </a:r>
                      <a:endParaRPr lang="en-US" sz="16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</a:rPr>
                        <a:t>(o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u, </a:t>
                      </a:r>
                      <a:r>
                        <a:rPr lang="en-US" sz="1200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/</a:t>
                      </a:r>
                      <a:r>
                        <a:rPr lang="en-US" sz="1200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ustedes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  <a:endParaRPr lang="en-US" sz="12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Pedir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usted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e-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</a:t>
                      </a:r>
                      <a:endParaRPr lang="en-US" sz="16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en-US" sz="1600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</a:rPr>
                        <a:t>(e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</a:t>
                      </a:r>
                      <a:r>
                        <a:rPr lang="en-US" sz="1200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i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/</a:t>
                      </a:r>
                      <a:r>
                        <a:rPr lang="en-US" sz="1200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ustedes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  <a:endParaRPr lang="en-US" sz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Dar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2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670109"/>
              </p:ext>
            </p:extLst>
          </p:nvPr>
        </p:nvGraphicFramePr>
        <p:xfrm>
          <a:off x="838200" y="685800"/>
          <a:ext cx="5181600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01800"/>
                <a:gridCol w="17272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Infinitivo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Presente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Pret</a:t>
                      </a:r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érito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Empezar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Empiezo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Empec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é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Comenzar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Comienzo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Comenc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é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Buscar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Busco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Busqu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é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Jugar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Juego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Jugu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é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Cargar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Cargo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Cargu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é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Leer (</a:t>
                      </a:r>
                      <a:r>
                        <a:rPr lang="en-US" sz="1600" dirty="0" err="1" smtClean="0"/>
                        <a:t>ella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/>
                          <a:cs typeface="Calibri"/>
                        </a:rPr>
                        <a:t>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Ley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ó</a:t>
                      </a:r>
                      <a:endParaRPr lang="en-US" sz="1600" dirty="0" smtClean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Dormir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ellos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P (o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</a:t>
                      </a:r>
                      <a:r>
                        <a:rPr lang="en-US" sz="1200" b="1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u,usted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/</a:t>
                      </a:r>
                      <a:r>
                        <a:rPr lang="en-US" sz="1200" b="1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ustedes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Duermen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Durmieron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91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Morir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>
                          <a:latin typeface="Calibri"/>
                          <a:cs typeface="Calibri"/>
                        </a:rPr>
                        <a:t>él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P (o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</a:t>
                      </a:r>
                      <a:r>
                        <a:rPr lang="en-US" sz="1200" b="1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u,usted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/</a:t>
                      </a:r>
                      <a:r>
                        <a:rPr lang="en-US" sz="1200" b="1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ustedes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  <a:endParaRPr lang="en-US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1600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Muere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Muri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ó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Pedir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usted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(e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 i, </a:t>
                      </a:r>
                      <a:r>
                        <a:rPr lang="en-US" sz="1200" b="1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/</a:t>
                      </a:r>
                      <a:r>
                        <a:rPr lang="en-US" sz="1200" b="1" baseline="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ustedes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  <a:endParaRPr lang="en-US" sz="1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Pide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Pidi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ó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Dar (</a:t>
                      </a:r>
                      <a:r>
                        <a:rPr lang="en-US" sz="1600" dirty="0" err="1" smtClean="0"/>
                        <a:t>yo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Doy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97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7425</TotalTime>
  <Words>485</Words>
  <Application>Microsoft Office PowerPoint</Application>
  <PresentationFormat>On-screen Show (4:3)</PresentationFormat>
  <Paragraphs>197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</dc:creator>
  <cp:lastModifiedBy>katherine paisley</cp:lastModifiedBy>
  <cp:revision>636</cp:revision>
  <dcterms:created xsi:type="dcterms:W3CDTF">2011-04-18T17:16:14Z</dcterms:created>
  <dcterms:modified xsi:type="dcterms:W3CDTF">2012-01-23T19:47:53Z</dcterms:modified>
</cp:coreProperties>
</file>