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60" r:id="rId4"/>
    <p:sldId id="261" r:id="rId5"/>
    <p:sldId id="259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78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EE211-3C76-4987-A12C-C14B5B5F9288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6637A-F29E-4050-95AA-B822D564F7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EE211-3C76-4987-A12C-C14B5B5F9288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6637A-F29E-4050-95AA-B822D564F7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EE211-3C76-4987-A12C-C14B5B5F9288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6637A-F29E-4050-95AA-B822D564F7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EE211-3C76-4987-A12C-C14B5B5F9288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6637A-F29E-4050-95AA-B822D564F7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EE211-3C76-4987-A12C-C14B5B5F9288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6637A-F29E-4050-95AA-B822D564F7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EE211-3C76-4987-A12C-C14B5B5F9288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6637A-F29E-4050-95AA-B822D564F7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EE211-3C76-4987-A12C-C14B5B5F9288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6637A-F29E-4050-95AA-B822D564F7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EE211-3C76-4987-A12C-C14B5B5F9288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6637A-F29E-4050-95AA-B822D564F7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EE211-3C76-4987-A12C-C14B5B5F9288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6637A-F29E-4050-95AA-B822D564F7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EE211-3C76-4987-A12C-C14B5B5F9288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6637A-F29E-4050-95AA-B822D564F7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EE211-3C76-4987-A12C-C14B5B5F9288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6637A-F29E-4050-95AA-B822D564F7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CEEE211-3C76-4987-A12C-C14B5B5F9288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066637A-F29E-4050-95AA-B822D564F7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86122" y="228600"/>
            <a:ext cx="81108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Los </a:t>
            </a:r>
            <a:r>
              <a:rPr lang="en-US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mandatos</a:t>
            </a:r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formales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1524000"/>
            <a:ext cx="76200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err="1" smtClean="0"/>
              <a:t>Verbos</a:t>
            </a:r>
            <a:r>
              <a:rPr lang="en-US" sz="3200" u="sng" dirty="0" smtClean="0"/>
              <a:t> </a:t>
            </a:r>
            <a:r>
              <a:rPr lang="en-US" sz="3200" u="sng" dirty="0" err="1" smtClean="0"/>
              <a:t>regulares</a:t>
            </a:r>
            <a:r>
              <a:rPr lang="en-US" sz="3200" dirty="0" smtClean="0"/>
              <a:t>	</a:t>
            </a:r>
            <a:r>
              <a:rPr lang="en-US" sz="3200" u="sng" dirty="0" err="1" smtClean="0"/>
              <a:t>Usted</a:t>
            </a:r>
            <a:r>
              <a:rPr lang="en-US" sz="3200" dirty="0" smtClean="0"/>
              <a:t>	</a:t>
            </a:r>
            <a:r>
              <a:rPr lang="en-US" sz="3200" u="sng" dirty="0" err="1" smtClean="0"/>
              <a:t>Ustedes</a:t>
            </a:r>
            <a:endParaRPr lang="en-US" sz="3200" u="sng" dirty="0" smtClean="0"/>
          </a:p>
          <a:p>
            <a:endParaRPr lang="en-US" sz="3200" u="sng" dirty="0"/>
          </a:p>
          <a:p>
            <a:r>
              <a:rPr lang="en-US" sz="3200" dirty="0" err="1" smtClean="0"/>
              <a:t>Bajar</a:t>
            </a:r>
            <a:r>
              <a:rPr lang="en-US" sz="3200" dirty="0" smtClean="0"/>
              <a:t> (</a:t>
            </a:r>
            <a:r>
              <a:rPr lang="en-US" sz="3200" dirty="0" err="1" smtClean="0"/>
              <a:t>por</a:t>
            </a:r>
            <a:r>
              <a:rPr lang="en-US" sz="3200" dirty="0"/>
              <a:t>)</a:t>
            </a:r>
            <a:endParaRPr lang="en-US" sz="3200" dirty="0" smtClean="0"/>
          </a:p>
          <a:p>
            <a:r>
              <a:rPr lang="en-US" sz="3200" dirty="0" err="1" smtClean="0"/>
              <a:t>Subir</a:t>
            </a:r>
            <a:r>
              <a:rPr lang="en-US" sz="3200" dirty="0"/>
              <a:t> </a:t>
            </a:r>
            <a:r>
              <a:rPr lang="en-US" sz="3200" dirty="0" smtClean="0"/>
              <a:t>(</a:t>
            </a:r>
            <a:r>
              <a:rPr lang="en-US" sz="3200" dirty="0" err="1" smtClean="0"/>
              <a:t>por</a:t>
            </a:r>
            <a:r>
              <a:rPr lang="en-US" sz="3200" dirty="0" smtClean="0"/>
              <a:t>)</a:t>
            </a:r>
          </a:p>
          <a:p>
            <a:r>
              <a:rPr lang="en-US" sz="3200" dirty="0" err="1" smtClean="0"/>
              <a:t>Doblar</a:t>
            </a:r>
            <a:endParaRPr lang="en-US" sz="3200" dirty="0" smtClean="0"/>
          </a:p>
          <a:p>
            <a:r>
              <a:rPr lang="en-US" sz="3200" dirty="0" err="1" smtClean="0"/>
              <a:t>Seguir</a:t>
            </a:r>
            <a:endParaRPr lang="en-US" sz="3200" dirty="0" smtClean="0"/>
          </a:p>
          <a:p>
            <a:r>
              <a:rPr lang="en-US" sz="3200" dirty="0" err="1" smtClean="0"/>
              <a:t>Cerrar</a:t>
            </a:r>
            <a:endParaRPr lang="en-US" sz="3200" dirty="0" smtClean="0"/>
          </a:p>
          <a:p>
            <a:r>
              <a:rPr lang="en-US" sz="3200" dirty="0" err="1" smtClean="0"/>
              <a:t>Estudiar</a:t>
            </a:r>
            <a:endParaRPr lang="en-US" sz="3200" dirty="0" smtClean="0"/>
          </a:p>
          <a:p>
            <a:r>
              <a:rPr lang="en-US" sz="3200" dirty="0" err="1" smtClean="0"/>
              <a:t>Escuchar</a:t>
            </a:r>
            <a:endParaRPr lang="en-US" sz="3200" dirty="0" smtClean="0"/>
          </a:p>
          <a:p>
            <a:r>
              <a:rPr lang="en-US" sz="3200" dirty="0" smtClean="0"/>
              <a:t>Leer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	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81324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6122" y="228600"/>
            <a:ext cx="81108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Los </a:t>
            </a:r>
            <a:r>
              <a:rPr lang="en-US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mandatos</a:t>
            </a:r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formales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524000"/>
            <a:ext cx="76200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err="1" smtClean="0"/>
              <a:t>Verbos</a:t>
            </a:r>
            <a:r>
              <a:rPr lang="en-US" sz="3200" u="sng" dirty="0" smtClean="0"/>
              <a:t> </a:t>
            </a:r>
            <a:r>
              <a:rPr lang="en-US" sz="3200" u="sng" dirty="0" err="1" smtClean="0"/>
              <a:t>regulares</a:t>
            </a:r>
            <a:r>
              <a:rPr lang="en-US" sz="3200" dirty="0" smtClean="0"/>
              <a:t>	</a:t>
            </a:r>
            <a:r>
              <a:rPr lang="en-US" sz="3200" u="sng" dirty="0" err="1" smtClean="0"/>
              <a:t>Usted</a:t>
            </a:r>
            <a:r>
              <a:rPr lang="en-US" sz="3200" dirty="0" smtClean="0"/>
              <a:t>	</a:t>
            </a:r>
            <a:r>
              <a:rPr lang="en-US" sz="3200" u="sng" dirty="0" err="1" smtClean="0"/>
              <a:t>Ustedes</a:t>
            </a:r>
            <a:endParaRPr lang="en-US" sz="3200" u="sng" dirty="0" smtClean="0"/>
          </a:p>
          <a:p>
            <a:endParaRPr lang="en-US" sz="3200" u="sng" dirty="0"/>
          </a:p>
          <a:p>
            <a:r>
              <a:rPr lang="en-US" sz="3200" dirty="0" err="1" smtClean="0"/>
              <a:t>Bajar</a:t>
            </a:r>
            <a:r>
              <a:rPr lang="en-US" sz="3200" dirty="0" smtClean="0"/>
              <a:t> (</a:t>
            </a:r>
            <a:r>
              <a:rPr lang="en-US" sz="3200" dirty="0" err="1" smtClean="0"/>
              <a:t>por</a:t>
            </a:r>
            <a:r>
              <a:rPr lang="en-US" sz="3200" dirty="0" smtClean="0"/>
              <a:t>)		</a:t>
            </a:r>
            <a:r>
              <a:rPr lang="en-US" sz="3200" dirty="0" err="1" smtClean="0"/>
              <a:t>baje</a:t>
            </a:r>
            <a:r>
              <a:rPr lang="en-US" sz="3200" dirty="0" smtClean="0"/>
              <a:t>		</a:t>
            </a:r>
            <a:r>
              <a:rPr lang="en-US" sz="3200" dirty="0" err="1" smtClean="0"/>
              <a:t>bajen</a:t>
            </a:r>
            <a:endParaRPr lang="en-US" sz="3200" dirty="0" smtClean="0"/>
          </a:p>
          <a:p>
            <a:r>
              <a:rPr lang="en-US" sz="3200" dirty="0" err="1" smtClean="0"/>
              <a:t>Subir</a:t>
            </a:r>
            <a:r>
              <a:rPr lang="en-US" sz="3200" dirty="0"/>
              <a:t> </a:t>
            </a:r>
            <a:r>
              <a:rPr lang="en-US" sz="3200" dirty="0" smtClean="0"/>
              <a:t>(</a:t>
            </a:r>
            <a:r>
              <a:rPr lang="en-US" sz="3200" dirty="0" err="1" smtClean="0"/>
              <a:t>por</a:t>
            </a:r>
            <a:r>
              <a:rPr lang="en-US" sz="3200" dirty="0" smtClean="0"/>
              <a:t>)		</a:t>
            </a:r>
            <a:r>
              <a:rPr lang="en-US" sz="3200" dirty="0" err="1" smtClean="0"/>
              <a:t>suba</a:t>
            </a:r>
            <a:r>
              <a:rPr lang="en-US" sz="3200" dirty="0" smtClean="0"/>
              <a:t>		</a:t>
            </a:r>
            <a:r>
              <a:rPr lang="en-US" sz="3200" dirty="0" err="1" smtClean="0"/>
              <a:t>suban</a:t>
            </a:r>
            <a:r>
              <a:rPr lang="en-US" sz="3200" dirty="0" smtClean="0"/>
              <a:t>	</a:t>
            </a:r>
          </a:p>
          <a:p>
            <a:r>
              <a:rPr lang="en-US" sz="3200" dirty="0" err="1" smtClean="0"/>
              <a:t>Doblar</a:t>
            </a:r>
            <a:r>
              <a:rPr lang="en-US" sz="3200" dirty="0" smtClean="0"/>
              <a:t>			</a:t>
            </a:r>
            <a:r>
              <a:rPr lang="en-US" sz="3200" dirty="0" err="1" smtClean="0"/>
              <a:t>doble</a:t>
            </a:r>
            <a:r>
              <a:rPr lang="en-US" sz="3200" dirty="0" smtClean="0"/>
              <a:t>	</a:t>
            </a:r>
            <a:r>
              <a:rPr lang="en-US" sz="3200" dirty="0" err="1" smtClean="0"/>
              <a:t>doblen</a:t>
            </a:r>
            <a:endParaRPr lang="en-US" sz="3200" dirty="0" smtClean="0"/>
          </a:p>
          <a:p>
            <a:r>
              <a:rPr lang="en-US" sz="3200" dirty="0" err="1" smtClean="0"/>
              <a:t>Seguir</a:t>
            </a:r>
            <a:r>
              <a:rPr lang="en-US" sz="3200" dirty="0" smtClean="0"/>
              <a:t>			</a:t>
            </a:r>
            <a:r>
              <a:rPr lang="en-US" sz="3200" dirty="0" err="1" smtClean="0"/>
              <a:t>siga</a:t>
            </a:r>
            <a:r>
              <a:rPr lang="en-US" sz="3200" dirty="0" smtClean="0"/>
              <a:t>		</a:t>
            </a:r>
            <a:r>
              <a:rPr lang="en-US" sz="3200" dirty="0" err="1" smtClean="0"/>
              <a:t>sigan</a:t>
            </a:r>
            <a:endParaRPr lang="en-US" sz="3200" dirty="0" smtClean="0"/>
          </a:p>
          <a:p>
            <a:r>
              <a:rPr lang="en-US" sz="3200" dirty="0" err="1" smtClean="0"/>
              <a:t>Cerrar</a:t>
            </a:r>
            <a:r>
              <a:rPr lang="en-US" sz="3200" dirty="0" smtClean="0"/>
              <a:t>			</a:t>
            </a:r>
            <a:r>
              <a:rPr lang="en-US" sz="3200" dirty="0" err="1" smtClean="0"/>
              <a:t>cierre</a:t>
            </a:r>
            <a:r>
              <a:rPr lang="en-US" sz="3200" dirty="0" smtClean="0"/>
              <a:t>	</a:t>
            </a:r>
            <a:r>
              <a:rPr lang="en-US" sz="3200" dirty="0" err="1" smtClean="0"/>
              <a:t>cierren</a:t>
            </a:r>
            <a:r>
              <a:rPr lang="en-US" sz="3200" dirty="0" smtClean="0"/>
              <a:t>	</a:t>
            </a:r>
          </a:p>
          <a:p>
            <a:r>
              <a:rPr lang="en-US" sz="3200" dirty="0" err="1" smtClean="0"/>
              <a:t>Estudiar</a:t>
            </a:r>
            <a:r>
              <a:rPr lang="en-US" sz="3200" dirty="0" smtClean="0"/>
              <a:t>			</a:t>
            </a:r>
            <a:r>
              <a:rPr lang="en-US" sz="3200" dirty="0" err="1" smtClean="0"/>
              <a:t>estudie</a:t>
            </a:r>
            <a:r>
              <a:rPr lang="en-US" sz="3200" dirty="0" smtClean="0"/>
              <a:t>	</a:t>
            </a:r>
            <a:r>
              <a:rPr lang="en-US" sz="3200" dirty="0" err="1" smtClean="0"/>
              <a:t>estudien</a:t>
            </a:r>
            <a:endParaRPr lang="en-US" sz="3200" dirty="0" smtClean="0"/>
          </a:p>
          <a:p>
            <a:r>
              <a:rPr lang="en-US" sz="3200" dirty="0" err="1" smtClean="0"/>
              <a:t>Escuchar</a:t>
            </a:r>
            <a:r>
              <a:rPr lang="en-US" sz="3200" dirty="0" smtClean="0"/>
              <a:t>			</a:t>
            </a:r>
            <a:r>
              <a:rPr lang="en-US" sz="3200" dirty="0" err="1" smtClean="0"/>
              <a:t>escuche</a:t>
            </a:r>
            <a:r>
              <a:rPr lang="en-US" sz="3200" dirty="0" smtClean="0"/>
              <a:t>	</a:t>
            </a:r>
            <a:r>
              <a:rPr lang="en-US" sz="3200" dirty="0" err="1" smtClean="0"/>
              <a:t>escuchen</a:t>
            </a:r>
            <a:endParaRPr lang="en-US" sz="3200" dirty="0" smtClean="0"/>
          </a:p>
          <a:p>
            <a:r>
              <a:rPr lang="en-US" sz="3200" dirty="0" smtClean="0"/>
              <a:t>Leer				lea		lean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	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74233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5240"/>
            <a:ext cx="9285288" cy="157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85800" y="1524000"/>
            <a:ext cx="7620000" cy="7448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err="1" smtClean="0"/>
              <a:t>Verbos</a:t>
            </a:r>
            <a:r>
              <a:rPr lang="en-US" sz="3200" u="sng" dirty="0" smtClean="0"/>
              <a:t> </a:t>
            </a:r>
            <a:r>
              <a:rPr lang="en-US" sz="3200" u="sng" dirty="0" err="1" smtClean="0"/>
              <a:t>regulares</a:t>
            </a:r>
            <a:r>
              <a:rPr lang="en-US" sz="3200" dirty="0" smtClean="0"/>
              <a:t>	</a:t>
            </a:r>
            <a:r>
              <a:rPr lang="en-US" sz="3200" u="sng" dirty="0" err="1" smtClean="0"/>
              <a:t>Usted</a:t>
            </a:r>
            <a:r>
              <a:rPr lang="en-US" sz="3200" dirty="0" smtClean="0"/>
              <a:t>	</a:t>
            </a:r>
            <a:r>
              <a:rPr lang="en-US" sz="3200" u="sng" dirty="0" err="1" smtClean="0"/>
              <a:t>Ustedes</a:t>
            </a:r>
            <a:endParaRPr lang="en-US" sz="3200" u="sng" dirty="0" smtClean="0"/>
          </a:p>
          <a:p>
            <a:r>
              <a:rPr lang="en-US" sz="2800" u="sng" dirty="0" smtClean="0"/>
              <a:t>-car, -gar, -</a:t>
            </a:r>
            <a:r>
              <a:rPr lang="en-US" sz="2800" u="sng" dirty="0" err="1" smtClean="0"/>
              <a:t>zar</a:t>
            </a:r>
            <a:endParaRPr lang="en-US" sz="2800" u="sng" dirty="0" smtClean="0"/>
          </a:p>
          <a:p>
            <a:endParaRPr lang="en-US" sz="3200" u="sng" dirty="0"/>
          </a:p>
          <a:p>
            <a:r>
              <a:rPr lang="en-US" sz="3000" dirty="0" err="1" smtClean="0"/>
              <a:t>Buscar</a:t>
            </a:r>
            <a:r>
              <a:rPr lang="en-US" sz="3000" dirty="0" smtClean="0"/>
              <a:t>			</a:t>
            </a:r>
          </a:p>
          <a:p>
            <a:r>
              <a:rPr lang="en-US" sz="3000" dirty="0" err="1" smtClean="0"/>
              <a:t>Jugar</a:t>
            </a:r>
            <a:r>
              <a:rPr lang="en-US" sz="3000" dirty="0" smtClean="0"/>
              <a:t>			</a:t>
            </a:r>
          </a:p>
          <a:p>
            <a:r>
              <a:rPr lang="en-US" sz="3000" dirty="0" err="1" smtClean="0"/>
              <a:t>Empezar</a:t>
            </a:r>
            <a:r>
              <a:rPr lang="en-US" sz="3000" dirty="0" smtClean="0"/>
              <a:t>			</a:t>
            </a:r>
          </a:p>
          <a:p>
            <a:r>
              <a:rPr lang="en-US" sz="3000" dirty="0" err="1" smtClean="0"/>
              <a:t>Pagar</a:t>
            </a:r>
            <a:r>
              <a:rPr lang="en-US" sz="3000" dirty="0" smtClean="0"/>
              <a:t>			</a:t>
            </a:r>
          </a:p>
          <a:p>
            <a:r>
              <a:rPr lang="en-US" sz="3000" dirty="0" err="1" smtClean="0"/>
              <a:t>Tocar</a:t>
            </a:r>
            <a:r>
              <a:rPr lang="en-US" sz="3000" dirty="0" smtClean="0"/>
              <a:t>			</a:t>
            </a:r>
          </a:p>
          <a:p>
            <a:r>
              <a:rPr lang="en-US" sz="3000" dirty="0" err="1" smtClean="0"/>
              <a:t>Entregar</a:t>
            </a:r>
            <a:r>
              <a:rPr lang="en-US" sz="3000" dirty="0" smtClean="0"/>
              <a:t>			</a:t>
            </a:r>
          </a:p>
          <a:p>
            <a:r>
              <a:rPr lang="en-US" sz="3000" dirty="0" err="1" smtClean="0"/>
              <a:t>Almorzar</a:t>
            </a:r>
            <a:r>
              <a:rPr lang="en-US" sz="3000" dirty="0" smtClean="0"/>
              <a:t>			</a:t>
            </a:r>
            <a:endParaRPr lang="en-US" sz="3200" dirty="0" smtClean="0"/>
          </a:p>
          <a:p>
            <a:endParaRPr lang="en-US" sz="3200" dirty="0" smtClean="0"/>
          </a:p>
          <a:p>
            <a:endParaRPr lang="en-US" sz="3200" u="sng" dirty="0"/>
          </a:p>
          <a:p>
            <a:pPr>
              <a:lnSpc>
                <a:spcPct val="150000"/>
              </a:lnSpc>
            </a:pPr>
            <a:r>
              <a:rPr lang="en-US" sz="3200" dirty="0" smtClean="0"/>
              <a:t>				</a:t>
            </a:r>
          </a:p>
          <a:p>
            <a:endParaRPr lang="en-US" sz="3200" dirty="0" smtClean="0"/>
          </a:p>
          <a:p>
            <a:r>
              <a:rPr lang="en-US" sz="3200" dirty="0" smtClean="0"/>
              <a:t>	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6709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5240"/>
            <a:ext cx="9285288" cy="157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85800" y="1524000"/>
            <a:ext cx="7620000" cy="7940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err="1" smtClean="0"/>
              <a:t>Verbos</a:t>
            </a:r>
            <a:r>
              <a:rPr lang="en-US" sz="3200" u="sng" dirty="0" smtClean="0"/>
              <a:t> </a:t>
            </a:r>
            <a:r>
              <a:rPr lang="en-US" sz="3200" u="sng" dirty="0" err="1" smtClean="0"/>
              <a:t>irregulares</a:t>
            </a:r>
            <a:r>
              <a:rPr lang="en-US" sz="3200" dirty="0" smtClean="0"/>
              <a:t>	</a:t>
            </a:r>
            <a:r>
              <a:rPr lang="en-US" sz="3200" u="sng" dirty="0" err="1" smtClean="0"/>
              <a:t>Usted</a:t>
            </a:r>
            <a:r>
              <a:rPr lang="en-US" sz="3200" dirty="0" smtClean="0"/>
              <a:t>	</a:t>
            </a:r>
            <a:r>
              <a:rPr lang="en-US" sz="3200" u="sng" dirty="0" err="1" smtClean="0"/>
              <a:t>Ustedes</a:t>
            </a:r>
            <a:endParaRPr lang="en-US" sz="3200" u="sng" dirty="0" smtClean="0"/>
          </a:p>
          <a:p>
            <a:r>
              <a:rPr lang="en-US" sz="2800" u="sng" dirty="0" smtClean="0"/>
              <a:t>-</a:t>
            </a:r>
            <a:r>
              <a:rPr lang="en-US" sz="2800" u="sng" dirty="0" smtClean="0"/>
              <a:t>car (</a:t>
            </a:r>
            <a:r>
              <a:rPr lang="en-US" sz="2800" u="sng" dirty="0" err="1" smtClean="0"/>
              <a:t>que</a:t>
            </a:r>
            <a:r>
              <a:rPr lang="en-US" sz="2800" u="sng" dirty="0" smtClean="0"/>
              <a:t>), </a:t>
            </a:r>
            <a:r>
              <a:rPr lang="en-US" sz="2800" u="sng" dirty="0" smtClean="0"/>
              <a:t>-</a:t>
            </a:r>
            <a:r>
              <a:rPr lang="en-US" sz="2800" u="sng" dirty="0" smtClean="0"/>
              <a:t>gar (</a:t>
            </a:r>
            <a:r>
              <a:rPr lang="en-US" sz="2800" u="sng" dirty="0" err="1" smtClean="0"/>
              <a:t>gue</a:t>
            </a:r>
            <a:r>
              <a:rPr lang="en-US" sz="2800" u="sng" dirty="0" smtClean="0"/>
              <a:t>), </a:t>
            </a:r>
            <a:r>
              <a:rPr lang="en-US" sz="2800" u="sng" dirty="0" smtClean="0"/>
              <a:t>-</a:t>
            </a:r>
            <a:r>
              <a:rPr lang="en-US" sz="2800" u="sng" dirty="0" err="1" smtClean="0"/>
              <a:t>zar</a:t>
            </a:r>
            <a:r>
              <a:rPr lang="en-US" sz="2800" u="sng" smtClean="0"/>
              <a:t> ©</a:t>
            </a:r>
            <a:endParaRPr lang="en-US" sz="2800" u="sng" dirty="0" smtClean="0"/>
          </a:p>
          <a:p>
            <a:endParaRPr lang="en-US" sz="3200" u="sng" dirty="0"/>
          </a:p>
          <a:p>
            <a:r>
              <a:rPr lang="en-US" sz="3000" dirty="0" err="1" smtClean="0"/>
              <a:t>Buscar</a:t>
            </a:r>
            <a:r>
              <a:rPr lang="en-US" sz="3000" dirty="0" smtClean="0"/>
              <a:t>			</a:t>
            </a:r>
            <a:r>
              <a:rPr lang="en-US" sz="3000" dirty="0" err="1" smtClean="0"/>
              <a:t>busque</a:t>
            </a:r>
            <a:r>
              <a:rPr lang="en-US" sz="3000" dirty="0" smtClean="0"/>
              <a:t>	</a:t>
            </a:r>
            <a:r>
              <a:rPr lang="en-US" sz="3000" dirty="0" err="1" smtClean="0"/>
              <a:t>busquen</a:t>
            </a:r>
            <a:endParaRPr lang="en-US" sz="3000" dirty="0" smtClean="0"/>
          </a:p>
          <a:p>
            <a:r>
              <a:rPr lang="en-US" sz="3000" dirty="0" err="1" smtClean="0"/>
              <a:t>Jugar</a:t>
            </a:r>
            <a:r>
              <a:rPr lang="en-US" sz="3000" dirty="0" smtClean="0"/>
              <a:t>			</a:t>
            </a:r>
            <a:r>
              <a:rPr lang="en-US" sz="3000" dirty="0" err="1" smtClean="0"/>
              <a:t>juegue</a:t>
            </a:r>
            <a:r>
              <a:rPr lang="en-US" sz="3000" dirty="0" smtClean="0"/>
              <a:t>	</a:t>
            </a:r>
            <a:r>
              <a:rPr lang="en-US" sz="3000" dirty="0" err="1" smtClean="0"/>
              <a:t>jueguen</a:t>
            </a:r>
            <a:endParaRPr lang="en-US" sz="3000" dirty="0" smtClean="0"/>
          </a:p>
          <a:p>
            <a:r>
              <a:rPr lang="en-US" sz="3000" dirty="0" err="1" smtClean="0"/>
              <a:t>Empezar</a:t>
            </a:r>
            <a:r>
              <a:rPr lang="en-US" sz="3000" dirty="0" smtClean="0"/>
              <a:t>			</a:t>
            </a:r>
            <a:r>
              <a:rPr lang="en-US" sz="3000" dirty="0" err="1" smtClean="0"/>
              <a:t>empiece</a:t>
            </a:r>
            <a:r>
              <a:rPr lang="en-US" sz="3000" dirty="0" smtClean="0"/>
              <a:t>	</a:t>
            </a:r>
            <a:r>
              <a:rPr lang="en-US" sz="3000" dirty="0" err="1" smtClean="0"/>
              <a:t>empiecen</a:t>
            </a:r>
            <a:endParaRPr lang="en-US" sz="3000" dirty="0" smtClean="0"/>
          </a:p>
          <a:p>
            <a:r>
              <a:rPr lang="en-US" sz="3000" dirty="0" err="1" smtClean="0"/>
              <a:t>Pagar</a:t>
            </a:r>
            <a:r>
              <a:rPr lang="en-US" sz="3000" dirty="0" smtClean="0"/>
              <a:t>			</a:t>
            </a:r>
            <a:r>
              <a:rPr lang="en-US" sz="3000" dirty="0" err="1" smtClean="0"/>
              <a:t>pague</a:t>
            </a:r>
            <a:r>
              <a:rPr lang="en-US" sz="3000" dirty="0" smtClean="0"/>
              <a:t>	</a:t>
            </a:r>
            <a:r>
              <a:rPr lang="en-US" sz="3000" dirty="0" err="1" smtClean="0"/>
              <a:t>paguen</a:t>
            </a:r>
            <a:endParaRPr lang="en-US" sz="3000" dirty="0" smtClean="0"/>
          </a:p>
          <a:p>
            <a:r>
              <a:rPr lang="en-US" sz="3000" dirty="0" err="1" smtClean="0"/>
              <a:t>Tocar</a:t>
            </a:r>
            <a:r>
              <a:rPr lang="en-US" sz="3000" dirty="0" smtClean="0"/>
              <a:t>			toque	</a:t>
            </a:r>
            <a:r>
              <a:rPr lang="en-US" sz="3000" dirty="0" err="1" smtClean="0"/>
              <a:t>toquen</a:t>
            </a:r>
            <a:endParaRPr lang="en-US" sz="3000" dirty="0" smtClean="0"/>
          </a:p>
          <a:p>
            <a:r>
              <a:rPr lang="en-US" sz="3000" dirty="0" err="1" smtClean="0"/>
              <a:t>Entregar</a:t>
            </a:r>
            <a:r>
              <a:rPr lang="en-US" sz="3000" dirty="0" smtClean="0"/>
              <a:t>			</a:t>
            </a:r>
            <a:r>
              <a:rPr lang="en-US" sz="3000" dirty="0" err="1" smtClean="0"/>
              <a:t>entregue</a:t>
            </a:r>
            <a:r>
              <a:rPr lang="en-US" sz="3000" dirty="0" smtClean="0"/>
              <a:t>	</a:t>
            </a:r>
            <a:r>
              <a:rPr lang="en-US" sz="3000" dirty="0" err="1" smtClean="0"/>
              <a:t>entreguen</a:t>
            </a:r>
            <a:endParaRPr lang="en-US" sz="3000" dirty="0" smtClean="0"/>
          </a:p>
          <a:p>
            <a:r>
              <a:rPr lang="en-US" sz="3000" dirty="0" err="1" smtClean="0"/>
              <a:t>Almorzar</a:t>
            </a:r>
            <a:r>
              <a:rPr lang="en-US" sz="3000" dirty="0" smtClean="0"/>
              <a:t>			</a:t>
            </a:r>
            <a:r>
              <a:rPr lang="en-US" sz="3000" dirty="0" err="1" smtClean="0"/>
              <a:t>almuerce</a:t>
            </a:r>
            <a:r>
              <a:rPr lang="en-US" sz="3000" dirty="0" smtClean="0"/>
              <a:t>	</a:t>
            </a:r>
            <a:r>
              <a:rPr lang="en-US" sz="3000" dirty="0" err="1" smtClean="0"/>
              <a:t>almuercen</a:t>
            </a:r>
            <a:endParaRPr lang="en-US" sz="30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u="sng" dirty="0"/>
          </a:p>
          <a:p>
            <a:pPr>
              <a:lnSpc>
                <a:spcPct val="150000"/>
              </a:lnSpc>
            </a:pPr>
            <a:r>
              <a:rPr lang="en-US" sz="3200" dirty="0" smtClean="0"/>
              <a:t>				</a:t>
            </a:r>
          </a:p>
          <a:p>
            <a:endParaRPr lang="en-US" sz="3200" dirty="0" smtClean="0"/>
          </a:p>
          <a:p>
            <a:r>
              <a:rPr lang="en-US" sz="3200" dirty="0" smtClean="0"/>
              <a:t>	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3836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5240"/>
            <a:ext cx="9285288" cy="157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85800" y="1524000"/>
            <a:ext cx="76200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err="1" smtClean="0"/>
              <a:t>Verbos</a:t>
            </a:r>
            <a:r>
              <a:rPr lang="en-US" sz="3200" u="sng" dirty="0" smtClean="0"/>
              <a:t> </a:t>
            </a:r>
            <a:r>
              <a:rPr lang="en-US" sz="3200" u="sng" dirty="0" err="1" smtClean="0"/>
              <a:t>irregulares</a:t>
            </a:r>
            <a:r>
              <a:rPr lang="en-US" sz="3200" dirty="0" smtClean="0"/>
              <a:t>	</a:t>
            </a:r>
            <a:r>
              <a:rPr lang="en-US" sz="3200" u="sng" dirty="0" err="1" smtClean="0"/>
              <a:t>Usted</a:t>
            </a:r>
            <a:r>
              <a:rPr lang="en-US" sz="3200" dirty="0" smtClean="0"/>
              <a:t>	</a:t>
            </a:r>
            <a:r>
              <a:rPr lang="en-US" sz="3200" u="sng" dirty="0" err="1" smtClean="0"/>
              <a:t>Ustedes</a:t>
            </a:r>
            <a:endParaRPr lang="en-US" sz="3200" u="sng" dirty="0" smtClean="0"/>
          </a:p>
          <a:p>
            <a:endParaRPr lang="en-US" sz="3200" u="sng" dirty="0"/>
          </a:p>
          <a:p>
            <a:pPr>
              <a:lnSpc>
                <a:spcPct val="150000"/>
              </a:lnSpc>
            </a:pPr>
            <a:r>
              <a:rPr lang="en-US" sz="3200" dirty="0" smtClean="0"/>
              <a:t>Dar				</a:t>
            </a:r>
          </a:p>
          <a:p>
            <a:pPr>
              <a:lnSpc>
                <a:spcPct val="150000"/>
              </a:lnSpc>
            </a:pPr>
            <a:r>
              <a:rPr lang="en-US" sz="3200" dirty="0" err="1" smtClean="0"/>
              <a:t>Estar</a:t>
            </a:r>
            <a:r>
              <a:rPr lang="en-US" sz="3200" dirty="0" smtClean="0"/>
              <a:t>			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Saber			</a:t>
            </a:r>
          </a:p>
          <a:p>
            <a:pPr>
              <a:lnSpc>
                <a:spcPct val="150000"/>
              </a:lnSpc>
            </a:pPr>
            <a:r>
              <a:rPr lang="en-US" sz="3200" dirty="0" err="1" smtClean="0"/>
              <a:t>Ser</a:t>
            </a:r>
            <a:r>
              <a:rPr lang="en-US" sz="3200" dirty="0" smtClean="0"/>
              <a:t>				</a:t>
            </a:r>
          </a:p>
          <a:p>
            <a:pPr>
              <a:lnSpc>
                <a:spcPct val="150000"/>
              </a:lnSpc>
            </a:pPr>
            <a:r>
              <a:rPr lang="en-US" sz="3200" dirty="0" err="1" smtClean="0"/>
              <a:t>Ir</a:t>
            </a:r>
            <a:r>
              <a:rPr lang="en-US" sz="3200" dirty="0" smtClean="0"/>
              <a:t>				</a:t>
            </a:r>
          </a:p>
          <a:p>
            <a:endParaRPr lang="en-US" sz="3200" dirty="0" smtClean="0"/>
          </a:p>
          <a:p>
            <a:r>
              <a:rPr lang="en-US" sz="3200" dirty="0" smtClean="0"/>
              <a:t>	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416827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5240"/>
            <a:ext cx="9285288" cy="157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85800" y="1524000"/>
            <a:ext cx="7620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err="1" smtClean="0"/>
              <a:t>Verbos</a:t>
            </a:r>
            <a:r>
              <a:rPr lang="en-US" sz="3200" u="sng" dirty="0" smtClean="0"/>
              <a:t> </a:t>
            </a:r>
            <a:r>
              <a:rPr lang="en-US" sz="3200" u="sng" dirty="0" err="1" smtClean="0"/>
              <a:t>irregulares</a:t>
            </a:r>
            <a:r>
              <a:rPr lang="en-US" sz="3200" dirty="0" smtClean="0"/>
              <a:t>	</a:t>
            </a:r>
            <a:r>
              <a:rPr lang="en-US" sz="3200" u="sng" dirty="0" err="1" smtClean="0"/>
              <a:t>Usted</a:t>
            </a:r>
            <a:r>
              <a:rPr lang="en-US" sz="3200" dirty="0" smtClean="0"/>
              <a:t>	</a:t>
            </a:r>
            <a:r>
              <a:rPr lang="en-US" sz="3200" u="sng" dirty="0" err="1" smtClean="0"/>
              <a:t>Ustedes</a:t>
            </a:r>
            <a:endParaRPr lang="en-US" sz="3200" u="sng" dirty="0" smtClean="0"/>
          </a:p>
          <a:p>
            <a:endParaRPr lang="en-US" sz="3200" u="sng" dirty="0"/>
          </a:p>
          <a:p>
            <a:pPr>
              <a:lnSpc>
                <a:spcPct val="150000"/>
              </a:lnSpc>
            </a:pPr>
            <a:r>
              <a:rPr lang="en-US" sz="3200" dirty="0" smtClean="0"/>
              <a:t>Dar				</a:t>
            </a:r>
            <a:r>
              <a:rPr lang="en-US" sz="3200" dirty="0" err="1" smtClean="0"/>
              <a:t>d</a:t>
            </a:r>
            <a:r>
              <a:rPr lang="en-US" sz="3200" dirty="0" err="1" smtClean="0">
                <a:cs typeface="Calibri"/>
              </a:rPr>
              <a:t>é</a:t>
            </a:r>
            <a:r>
              <a:rPr lang="en-US" sz="3200" dirty="0" smtClean="0">
                <a:cs typeface="Calibri"/>
              </a:rPr>
              <a:t>		den</a:t>
            </a:r>
            <a:endParaRPr lang="en-US" sz="3200" dirty="0" smtClean="0"/>
          </a:p>
          <a:p>
            <a:pPr>
              <a:lnSpc>
                <a:spcPct val="150000"/>
              </a:lnSpc>
            </a:pPr>
            <a:r>
              <a:rPr lang="en-US" sz="3200" dirty="0" err="1" smtClean="0"/>
              <a:t>Estar</a:t>
            </a:r>
            <a:r>
              <a:rPr lang="en-US" sz="3200" dirty="0" smtClean="0"/>
              <a:t>			</a:t>
            </a:r>
            <a:r>
              <a:rPr lang="en-US" sz="3200" dirty="0" err="1" smtClean="0"/>
              <a:t>est</a:t>
            </a:r>
            <a:r>
              <a:rPr lang="en-US" sz="3200" dirty="0" err="1" smtClean="0">
                <a:cs typeface="Calibri"/>
              </a:rPr>
              <a:t>é</a:t>
            </a:r>
            <a:r>
              <a:rPr lang="en-US" sz="3200" dirty="0" smtClean="0">
                <a:cs typeface="Calibri"/>
              </a:rPr>
              <a:t>		</a:t>
            </a:r>
            <a:r>
              <a:rPr lang="en-US" sz="3200" dirty="0" err="1" smtClean="0">
                <a:cs typeface="Calibri"/>
              </a:rPr>
              <a:t>estén</a:t>
            </a:r>
            <a:endParaRPr lang="en-US" sz="3200" dirty="0" smtClean="0"/>
          </a:p>
          <a:p>
            <a:pPr>
              <a:lnSpc>
                <a:spcPct val="150000"/>
              </a:lnSpc>
            </a:pPr>
            <a:r>
              <a:rPr lang="en-US" sz="3200" dirty="0" smtClean="0"/>
              <a:t>Saber			</a:t>
            </a:r>
            <a:r>
              <a:rPr lang="en-US" sz="3200" dirty="0" err="1" smtClean="0"/>
              <a:t>sepa</a:t>
            </a:r>
            <a:r>
              <a:rPr lang="en-US" sz="3200" dirty="0" smtClean="0"/>
              <a:t>		</a:t>
            </a:r>
            <a:r>
              <a:rPr lang="en-US" sz="3200" dirty="0" err="1" smtClean="0"/>
              <a:t>sepan</a:t>
            </a:r>
            <a:endParaRPr lang="en-US" sz="3200" dirty="0" smtClean="0"/>
          </a:p>
          <a:p>
            <a:pPr>
              <a:lnSpc>
                <a:spcPct val="150000"/>
              </a:lnSpc>
            </a:pPr>
            <a:r>
              <a:rPr lang="en-US" sz="3200" dirty="0" err="1" smtClean="0"/>
              <a:t>Ser</a:t>
            </a:r>
            <a:r>
              <a:rPr lang="en-US" sz="3200" dirty="0" smtClean="0"/>
              <a:t>				sea		</a:t>
            </a:r>
            <a:r>
              <a:rPr lang="en-US" sz="3200" dirty="0" err="1" smtClean="0"/>
              <a:t>sean</a:t>
            </a:r>
            <a:r>
              <a:rPr lang="en-US" sz="3200" dirty="0" smtClean="0"/>
              <a:t>	</a:t>
            </a:r>
          </a:p>
          <a:p>
            <a:pPr>
              <a:lnSpc>
                <a:spcPct val="150000"/>
              </a:lnSpc>
            </a:pPr>
            <a:r>
              <a:rPr lang="en-US" sz="3200" dirty="0" err="1" smtClean="0"/>
              <a:t>Ir</a:t>
            </a:r>
            <a:r>
              <a:rPr lang="en-US" sz="3200" dirty="0" smtClean="0"/>
              <a:t>				</a:t>
            </a:r>
            <a:r>
              <a:rPr lang="en-US" sz="3200" dirty="0" err="1" smtClean="0"/>
              <a:t>vaya</a:t>
            </a:r>
            <a:r>
              <a:rPr lang="en-US" sz="3200" dirty="0" smtClean="0"/>
              <a:t>		</a:t>
            </a:r>
            <a:r>
              <a:rPr lang="en-US" sz="3200" dirty="0" err="1" smtClean="0"/>
              <a:t>vayan</a:t>
            </a:r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	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421478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1277</TotalTime>
  <Words>18</Words>
  <Application>Microsoft Office PowerPoint</Application>
  <PresentationFormat>On-screen Show (4:3)</PresentationFormat>
  <Paragraphs>78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Slipstream</vt:lpstr>
      <vt:lpstr>Slide 1</vt:lpstr>
      <vt:lpstr>Slide 2</vt:lpstr>
      <vt:lpstr>Slide 3</vt:lpstr>
      <vt:lpstr>Slide 4</vt:lpstr>
      <vt:lpstr>Slide 5</vt:lpstr>
      <vt:lpstr>Slide 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</dc:creator>
  <cp:lastModifiedBy>katherine paisley</cp:lastModifiedBy>
  <cp:revision>6</cp:revision>
  <dcterms:created xsi:type="dcterms:W3CDTF">2011-03-30T18:13:59Z</dcterms:created>
  <dcterms:modified xsi:type="dcterms:W3CDTF">2012-03-13T16:35:08Z</dcterms:modified>
</cp:coreProperties>
</file>