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75" r:id="rId2"/>
    <p:sldId id="278" r:id="rId3"/>
    <p:sldId id="276" r:id="rId4"/>
    <p:sldId id="277" r:id="rId5"/>
    <p:sldId id="267" r:id="rId6"/>
    <p:sldId id="274" r:id="rId7"/>
    <p:sldId id="269" r:id="rId8"/>
    <p:sldId id="270" r:id="rId9"/>
    <p:sldId id="293" r:id="rId10"/>
    <p:sldId id="296" r:id="rId11"/>
    <p:sldId id="294" r:id="rId12"/>
    <p:sldId id="295" r:id="rId13"/>
    <p:sldId id="297" r:id="rId14"/>
    <p:sldId id="271" r:id="rId15"/>
    <p:sldId id="279" r:id="rId16"/>
    <p:sldId id="288" r:id="rId17"/>
    <p:sldId id="291" r:id="rId18"/>
    <p:sldId id="292" r:id="rId19"/>
    <p:sldId id="289" r:id="rId20"/>
    <p:sldId id="287" r:id="rId21"/>
    <p:sldId id="284" r:id="rId22"/>
    <p:sldId id="29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FF"/>
    <a:srgbClr val="FF00FF"/>
    <a:srgbClr val="00FF00"/>
    <a:srgbClr val="00FFFF"/>
    <a:srgbClr val="FFFF00"/>
    <a:srgbClr val="99CCFF"/>
    <a:srgbClr val="0066FF"/>
    <a:srgbClr val="99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1" autoAdjust="0"/>
    <p:restoredTop sz="94660"/>
  </p:normalViewPr>
  <p:slideViewPr>
    <p:cSldViewPr>
      <p:cViewPr varScale="1">
        <p:scale>
          <a:sx n="70" d="100"/>
          <a:sy n="70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B1B7A-FB50-4854-9160-D2B5C9B0175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1A5E1-E861-44FF-AF4E-68474171B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097D-40B8-4CA4-8514-972945AD3067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77BB-12DA-410E-A6CE-F288203C1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24FC3E"/>
                </a:solidFill>
              </a:rPr>
              <a:t>¿</a:t>
            </a:r>
            <a:r>
              <a:rPr lang="en-US" sz="5400" dirty="0" err="1" smtClean="0">
                <a:solidFill>
                  <a:srgbClr val="24FC3E"/>
                </a:solidFill>
              </a:rPr>
              <a:t>Cómo</a:t>
            </a:r>
            <a:r>
              <a:rPr lang="en-US" sz="5400" dirty="0" smtClean="0">
                <a:solidFill>
                  <a:srgbClr val="24FC3E"/>
                </a:solidFill>
              </a:rPr>
              <a:t> </a:t>
            </a:r>
            <a:r>
              <a:rPr lang="en-US" sz="5400" dirty="0" err="1" smtClean="0">
                <a:solidFill>
                  <a:srgbClr val="24FC3E"/>
                </a:solidFill>
              </a:rPr>
              <a:t>es</a:t>
            </a:r>
            <a:r>
              <a:rPr lang="en-US" sz="5400" dirty="0" smtClean="0">
                <a:solidFill>
                  <a:srgbClr val="24FC3E"/>
                </a:solidFill>
              </a:rPr>
              <a:t> </a:t>
            </a:r>
            <a:r>
              <a:rPr lang="en-US" sz="5400" dirty="0" err="1" smtClean="0">
                <a:solidFill>
                  <a:srgbClr val="24FC3E"/>
                </a:solidFill>
              </a:rPr>
              <a:t>tu</a:t>
            </a:r>
            <a:r>
              <a:rPr lang="en-US" sz="5400" dirty="0" smtClean="0">
                <a:solidFill>
                  <a:srgbClr val="24FC3E"/>
                </a:solidFill>
              </a:rPr>
              <a:t> </a:t>
            </a:r>
            <a:r>
              <a:rPr lang="en-US" sz="5400" dirty="0" err="1" smtClean="0">
                <a:solidFill>
                  <a:srgbClr val="24FC3E"/>
                </a:solidFill>
              </a:rPr>
              <a:t>rutina</a:t>
            </a:r>
            <a:r>
              <a:rPr lang="en-US" sz="5400" dirty="0" smtClean="0">
                <a:solidFill>
                  <a:srgbClr val="24FC3E"/>
                </a:solidFill>
              </a:rPr>
              <a:t> </a:t>
            </a:r>
            <a:r>
              <a:rPr lang="en-US" sz="5400" dirty="0" err="1" smtClean="0">
                <a:solidFill>
                  <a:srgbClr val="24FC3E"/>
                </a:solidFill>
              </a:rPr>
              <a:t>diara</a:t>
            </a:r>
            <a:r>
              <a:rPr lang="en-US" sz="5400" dirty="0" smtClean="0">
                <a:solidFill>
                  <a:srgbClr val="24FC3E"/>
                </a:solidFill>
              </a:rPr>
              <a:t>?</a:t>
            </a:r>
            <a:endParaRPr lang="en-US" sz="5400" dirty="0">
              <a:solidFill>
                <a:srgbClr val="24FC3E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4FC3E"/>
                </a:solidFill>
              </a:rPr>
              <a:t>What’s Your Daily Routine?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Reír</a:t>
            </a:r>
            <a:r>
              <a:rPr lang="en-US" dirty="0" err="1" smtClean="0">
                <a:solidFill>
                  <a:srgbClr val="00FFFF"/>
                </a:solidFill>
              </a:rPr>
              <a:t>se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dirty="0" smtClean="0"/>
              <a:t>–</a:t>
            </a:r>
            <a:r>
              <a:rPr lang="en-US" sz="3600" dirty="0" smtClean="0"/>
              <a:t> to laugh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6705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FFFF"/>
                </a:solidFill>
              </a:rPr>
              <a:t>me </a:t>
            </a:r>
            <a:r>
              <a:rPr lang="en-US" sz="3200" dirty="0" smtClean="0"/>
              <a:t> </a:t>
            </a:r>
            <a:r>
              <a:rPr lang="en-US" sz="3200" dirty="0" err="1" smtClean="0"/>
              <a:t>río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00FFFF"/>
                </a:solidFill>
              </a:rPr>
              <a:t>nos</a:t>
            </a:r>
            <a:r>
              <a:rPr lang="en-US" sz="3200" dirty="0" smtClean="0">
                <a:solidFill>
                  <a:srgbClr val="00FFFF"/>
                </a:solidFill>
              </a:rPr>
              <a:t>  </a:t>
            </a:r>
            <a:r>
              <a:rPr lang="en-US" sz="3200" dirty="0" smtClean="0"/>
              <a:t> </a:t>
            </a:r>
            <a:r>
              <a:rPr lang="en-US" sz="3200" dirty="0" err="1" smtClean="0"/>
              <a:t>reímos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>
                <a:solidFill>
                  <a:srgbClr val="00FFFF"/>
                </a:solidFill>
              </a:rPr>
              <a:t>te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ríes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00FFFF"/>
                </a:solidFill>
              </a:rPr>
              <a:t>os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reís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00FFFF"/>
                </a:solidFill>
              </a:rPr>
              <a:t>se </a:t>
            </a:r>
            <a:r>
              <a:rPr lang="en-US" sz="3200" dirty="0" smtClean="0">
                <a:solidFill>
                  <a:srgbClr val="FF00FF"/>
                </a:solidFill>
              </a:rPr>
              <a:t>  </a:t>
            </a:r>
            <a:r>
              <a:rPr lang="en-US" sz="3200" dirty="0" smtClean="0"/>
              <a:t> </a:t>
            </a:r>
            <a:r>
              <a:rPr lang="en-US" sz="3200" dirty="0" err="1" smtClean="0"/>
              <a:t>ríe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FFFF"/>
                </a:solidFill>
              </a:rPr>
              <a:t>	se     </a:t>
            </a:r>
            <a:r>
              <a:rPr lang="en-US" sz="3200" dirty="0" err="1" smtClean="0"/>
              <a:t>ríen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6576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200" b="1" i="1" dirty="0" smtClean="0"/>
              <a:t>Coco se </a:t>
            </a:r>
            <a:r>
              <a:rPr lang="en-US" sz="3200" b="1" i="1" dirty="0" err="1" smtClean="0"/>
              <a:t>ríe</a:t>
            </a:r>
            <a:r>
              <a:rPr lang="en-US" sz="3200" b="1" i="1" dirty="0" smtClean="0"/>
              <a:t> mucho.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0066FF"/>
                </a:solidFill>
              </a:rPr>
              <a:t>¿</a:t>
            </a:r>
            <a:r>
              <a:rPr lang="en-US" sz="3600" i="1" dirty="0" err="1" smtClean="0">
                <a:solidFill>
                  <a:srgbClr val="00FFFF"/>
                </a:solidFill>
              </a:rPr>
              <a:t>Te</a:t>
            </a:r>
            <a:r>
              <a:rPr lang="en-US" sz="3600" i="1" dirty="0" smtClean="0">
                <a:solidFill>
                  <a:srgbClr val="00FFFF"/>
                </a:solidFill>
              </a:rPr>
              <a:t> </a:t>
            </a:r>
            <a:r>
              <a:rPr lang="en-US" sz="3600" i="1" dirty="0" err="1" smtClean="0"/>
              <a:t>ríes</a:t>
            </a:r>
            <a:r>
              <a:rPr lang="en-US" sz="3600" i="1" dirty="0" smtClean="0">
                <a:solidFill>
                  <a:srgbClr val="FF00FF"/>
                </a:solidFill>
              </a:rPr>
              <a:t> </a:t>
            </a:r>
            <a:r>
              <a:rPr lang="en-US" sz="3600" i="1" dirty="0" smtClean="0"/>
              <a:t>mucho</a:t>
            </a:r>
            <a:r>
              <a:rPr lang="en-US" sz="3600" i="1" dirty="0" smtClean="0">
                <a:solidFill>
                  <a:srgbClr val="0066FF"/>
                </a:solidFill>
              </a:rPr>
              <a:t>?</a:t>
            </a:r>
            <a:endParaRPr lang="en-US" sz="3600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wfpl.net/sites/wfpl.net/files/laughing%2520do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8044"/>
            <a:ext cx="3822700" cy="34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Poner</a:t>
            </a:r>
            <a:r>
              <a:rPr lang="en-US" dirty="0" err="1">
                <a:solidFill>
                  <a:srgbClr val="FF00FF"/>
                </a:solidFill>
              </a:rPr>
              <a:t>se</a:t>
            </a:r>
            <a:r>
              <a:rPr lang="en-US" dirty="0"/>
              <a:t> </a:t>
            </a:r>
            <a:r>
              <a:rPr lang="en-US" dirty="0" err="1"/>
              <a:t>nervioso</a:t>
            </a:r>
            <a:r>
              <a:rPr lang="en-US" dirty="0"/>
              <a:t>– to get nervous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me</a:t>
            </a:r>
            <a:r>
              <a:rPr lang="en-US" dirty="0" smtClean="0"/>
              <a:t> </a:t>
            </a:r>
            <a:r>
              <a:rPr lang="en-US" dirty="0" err="1" smtClean="0"/>
              <a:t>pongo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ponemos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FF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pones		</a:t>
            </a:r>
            <a:r>
              <a:rPr lang="en-US" dirty="0" err="1" smtClean="0">
                <a:solidFill>
                  <a:srgbClr val="FF00FF"/>
                </a:solidFill>
              </a:rPr>
              <a:t>os</a:t>
            </a:r>
            <a:r>
              <a:rPr lang="en-US" dirty="0" smtClean="0">
                <a:solidFill>
                  <a:srgbClr val="FF00FF"/>
                </a:solidFill>
              </a:rPr>
              <a:t>   </a:t>
            </a:r>
            <a:r>
              <a:rPr lang="en-US" dirty="0" err="1" smtClean="0"/>
              <a:t>ponéis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pone		</a:t>
            </a: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  </a:t>
            </a:r>
            <a:r>
              <a:rPr lang="en-US" dirty="0" err="1" smtClean="0"/>
              <a:t>ponen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Lorena </a:t>
            </a:r>
            <a:r>
              <a:rPr lang="en-US" i="1" dirty="0" smtClean="0">
                <a:solidFill>
                  <a:srgbClr val="FF00FF"/>
                </a:solidFill>
              </a:rPr>
              <a:t>se </a:t>
            </a:r>
            <a:r>
              <a:rPr lang="en-US" i="1" dirty="0" smtClean="0"/>
              <a:t>pone </a:t>
            </a:r>
            <a:r>
              <a:rPr lang="en-US" i="1" dirty="0" err="1" smtClean="0"/>
              <a:t>nerviosa</a:t>
            </a:r>
            <a:r>
              <a:rPr lang="en-US" i="1" dirty="0" smtClean="0"/>
              <a:t> </a:t>
            </a:r>
            <a:r>
              <a:rPr lang="en-US" i="1" dirty="0" err="1" smtClean="0"/>
              <a:t>cuando</a:t>
            </a:r>
            <a:r>
              <a:rPr lang="en-US" i="1" dirty="0" smtClean="0"/>
              <a:t> </a:t>
            </a:r>
            <a:r>
              <a:rPr lang="en-US" i="1" dirty="0" err="1" smtClean="0"/>
              <a:t>visita</a:t>
            </a:r>
            <a:r>
              <a:rPr lang="en-US" i="1" dirty="0" smtClean="0"/>
              <a:t> al</a:t>
            </a:r>
          </a:p>
          <a:p>
            <a:pPr>
              <a:buNone/>
            </a:pPr>
            <a:r>
              <a:rPr lang="en-US" i="1" dirty="0" err="1" smtClean="0"/>
              <a:t>dentista</a:t>
            </a:r>
            <a:endParaRPr lang="en-US" i="1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 ¿</a:t>
            </a:r>
            <a:r>
              <a:rPr lang="en-US" i="1" dirty="0" err="1" smtClean="0">
                <a:solidFill>
                  <a:srgbClr val="FF00FF"/>
                </a:solidFill>
              </a:rPr>
              <a:t>Te</a:t>
            </a:r>
            <a:r>
              <a:rPr lang="en-US" i="1" dirty="0" smtClean="0">
                <a:solidFill>
                  <a:srgbClr val="FF00FF"/>
                </a:solidFill>
              </a:rPr>
              <a:t> </a:t>
            </a:r>
            <a:r>
              <a:rPr lang="en-US" i="1" dirty="0" smtClean="0"/>
              <a:t>pones</a:t>
            </a:r>
            <a:r>
              <a:rPr lang="en-US" i="1" dirty="0" smtClean="0">
                <a:solidFill>
                  <a:srgbClr val="FF00FF"/>
                </a:solidFill>
              </a:rPr>
              <a:t> </a:t>
            </a:r>
            <a:r>
              <a:rPr lang="en-US" i="1" dirty="0" err="1" smtClean="0"/>
              <a:t>nervioso</a:t>
            </a:r>
            <a:r>
              <a:rPr lang="en-US" i="1" dirty="0" smtClean="0"/>
              <a:t> </a:t>
            </a:r>
            <a:r>
              <a:rPr lang="en-US" i="1" dirty="0" err="1" smtClean="0"/>
              <a:t>cuando</a:t>
            </a:r>
            <a:r>
              <a:rPr lang="en-US" i="1" dirty="0" smtClean="0"/>
              <a:t> vas al </a:t>
            </a:r>
            <a:r>
              <a:rPr lang="en-US" i="1" dirty="0" err="1" smtClean="0"/>
              <a:t>dentista</a:t>
            </a:r>
            <a:r>
              <a:rPr lang="en-US" i="1" dirty="0" smtClean="0">
                <a:solidFill>
                  <a:srgbClr val="00B0F0"/>
                </a:solidFill>
              </a:rPr>
              <a:t>?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paisleyk\AppData\Local\Microsoft\Windows\Temporary Internet Files\Content.IE5\WV58QHIK\MC9003888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770278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http://www.trishskram.com/wp-content/uploads/2010/12/nervous-300x22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9" y="1125415"/>
            <a:ext cx="2658161" cy="1929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0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Alimentarse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– to eat </a:t>
            </a:r>
            <a:r>
              <a:rPr lang="en-US" dirty="0" smtClean="0"/>
              <a:t>well</a:t>
            </a:r>
            <a:br>
              <a:rPr lang="en-US" dirty="0" smtClean="0"/>
            </a:br>
            <a:r>
              <a:rPr lang="en-US" dirty="0" smtClean="0"/>
              <a:t>(make good food choices)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me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alimentamos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err="1" smtClean="0">
                <a:solidFill>
                  <a:srgbClr val="FF00FF"/>
                </a:solidFill>
              </a:rPr>
              <a:t>te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alimentas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os</a:t>
            </a:r>
            <a:r>
              <a:rPr lang="en-US" dirty="0" smtClean="0">
                <a:solidFill>
                  <a:srgbClr val="FF00FF"/>
                </a:solidFill>
              </a:rPr>
              <a:t>   </a:t>
            </a:r>
            <a:r>
              <a:rPr lang="en-US" dirty="0" err="1" smtClean="0"/>
              <a:t>alimentáis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  </a:t>
            </a:r>
            <a:r>
              <a:rPr lang="en-US" dirty="0" err="1" smtClean="0"/>
              <a:t>alimenta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FF"/>
                </a:solidFill>
              </a:rPr>
              <a:t>se   </a:t>
            </a:r>
            <a:r>
              <a:rPr lang="en-US" dirty="0" err="1" smtClean="0"/>
              <a:t>alimentan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Elena se </a:t>
            </a:r>
            <a:r>
              <a:rPr lang="en-US" i="1" dirty="0" err="1" smtClean="0">
                <a:solidFill>
                  <a:srgbClr val="00B0F0"/>
                </a:solidFill>
              </a:rPr>
              <a:t>alimenta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bien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porque</a:t>
            </a:r>
            <a:r>
              <a:rPr lang="en-US" i="1" dirty="0" smtClean="0">
                <a:solidFill>
                  <a:srgbClr val="00B0F0"/>
                </a:solidFill>
              </a:rPr>
              <a:t> come </a:t>
            </a:r>
            <a:r>
              <a:rPr lang="en-US" i="1" dirty="0" err="1" smtClean="0">
                <a:solidFill>
                  <a:srgbClr val="00B0F0"/>
                </a:solidFill>
              </a:rPr>
              <a:t>frutas</a:t>
            </a:r>
            <a:r>
              <a:rPr lang="en-US" i="1" dirty="0" smtClean="0">
                <a:solidFill>
                  <a:srgbClr val="00B0F0"/>
                </a:solidFill>
              </a:rPr>
              <a:t> y </a:t>
            </a:r>
            <a:r>
              <a:rPr lang="en-US" i="1" dirty="0" err="1" smtClean="0">
                <a:solidFill>
                  <a:srgbClr val="00B0F0"/>
                </a:solidFill>
              </a:rPr>
              <a:t>verduras</a:t>
            </a:r>
            <a:r>
              <a:rPr lang="en-US" i="1" dirty="0" smtClean="0">
                <a:solidFill>
                  <a:srgbClr val="00B0F0"/>
                </a:solidFill>
              </a:rPr>
              <a:t>.</a:t>
            </a:r>
          </a:p>
          <a:p>
            <a:pPr algn="ctr">
              <a:buNone/>
            </a:pPr>
            <a:endParaRPr lang="en-US" i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                    ¿</a:t>
            </a:r>
            <a:r>
              <a:rPr lang="en-US" i="1" dirty="0" err="1" smtClean="0">
                <a:solidFill>
                  <a:srgbClr val="FF00FF"/>
                </a:solidFill>
              </a:rPr>
              <a:t>Te</a:t>
            </a:r>
            <a:r>
              <a:rPr lang="en-US" i="1" dirty="0" smtClean="0">
                <a:solidFill>
                  <a:srgbClr val="FF00FF"/>
                </a:solidFill>
              </a:rPr>
              <a:t> </a:t>
            </a:r>
            <a:r>
              <a:rPr lang="en-US" i="1" dirty="0" err="1" smtClean="0"/>
              <a:t>alimentas</a:t>
            </a:r>
            <a:r>
              <a:rPr lang="en-US" i="1" dirty="0" smtClean="0"/>
              <a:t> </a:t>
            </a:r>
            <a:r>
              <a:rPr lang="en-US" i="1" dirty="0" err="1" smtClean="0"/>
              <a:t>bien</a:t>
            </a:r>
            <a:r>
              <a:rPr lang="en-US" i="1" dirty="0" smtClean="0"/>
              <a:t> o mal</a:t>
            </a:r>
            <a:r>
              <a:rPr lang="en-US" i="1" dirty="0" smtClean="0">
                <a:solidFill>
                  <a:srgbClr val="00B0F0"/>
                </a:solidFill>
              </a:rPr>
              <a:t>?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8" name="Content Placeholder 6" descr="http://primicias24.com/wp-content/uploads/2012/01/dieta-sana-y-variada-300x258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114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paisleyk\AppData\Local\Microsoft\Windows\Temporary Internet Files\Content.IE5\WV58QHIK\MC900441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6319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Poner</a:t>
            </a:r>
            <a:r>
              <a:rPr lang="en-US" sz="3600" dirty="0" err="1" smtClean="0">
                <a:solidFill>
                  <a:srgbClr val="FF00FF"/>
                </a:solidFill>
              </a:rPr>
              <a:t>se</a:t>
            </a:r>
            <a:r>
              <a:rPr lang="en-US" sz="3600" dirty="0" smtClean="0"/>
              <a:t> </a:t>
            </a:r>
            <a:r>
              <a:rPr lang="en-US" sz="3600" dirty="0" err="1"/>
              <a:t>crema</a:t>
            </a:r>
            <a:r>
              <a:rPr lang="en-US" sz="3600" dirty="0"/>
              <a:t> </a:t>
            </a:r>
            <a:r>
              <a:rPr lang="en-US" sz="3600" dirty="0" err="1"/>
              <a:t>protectora</a:t>
            </a:r>
            <a:r>
              <a:rPr lang="en-US" sz="3600" dirty="0"/>
              <a:t> – to put on sunscreen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me</a:t>
            </a:r>
            <a:r>
              <a:rPr lang="en-US" dirty="0" smtClean="0"/>
              <a:t> </a:t>
            </a:r>
            <a:r>
              <a:rPr lang="en-US" dirty="0" err="1" smtClean="0"/>
              <a:t>pongo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nos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/>
              <a:t>ponemos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FF"/>
                </a:solidFill>
              </a:rPr>
              <a:t>te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/>
              <a:t>  pones		</a:t>
            </a:r>
            <a:r>
              <a:rPr lang="en-US" dirty="0" err="1" smtClean="0">
                <a:solidFill>
                  <a:srgbClr val="FF00FF"/>
                </a:solidFill>
              </a:rPr>
              <a:t>os</a:t>
            </a:r>
            <a:r>
              <a:rPr lang="en-US" dirty="0" smtClean="0">
                <a:solidFill>
                  <a:srgbClr val="FF00FF"/>
                </a:solidFill>
              </a:rPr>
              <a:t>   </a:t>
            </a:r>
            <a:r>
              <a:rPr lang="en-US" dirty="0" err="1" smtClean="0"/>
              <a:t>ponéis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  pone		</a:t>
            </a:r>
            <a:r>
              <a:rPr lang="en-US" dirty="0" smtClean="0">
                <a:solidFill>
                  <a:srgbClr val="FF00FF"/>
                </a:solidFill>
              </a:rPr>
              <a:t>se   </a:t>
            </a:r>
            <a:r>
              <a:rPr lang="en-US" dirty="0" err="1" smtClean="0"/>
              <a:t>ponen</a:t>
            </a:r>
            <a:endParaRPr lang="en-US" dirty="0" smtClean="0"/>
          </a:p>
          <a:p>
            <a:pPr>
              <a:buNone/>
            </a:pPr>
            <a:r>
              <a:rPr lang="en-US" sz="2800" i="1" dirty="0" smtClean="0">
                <a:solidFill>
                  <a:srgbClr val="00B0F0"/>
                </a:solidFill>
              </a:rPr>
              <a:t>Josefina </a:t>
            </a:r>
            <a:r>
              <a:rPr lang="en-US" sz="2800" i="1" dirty="0" err="1" smtClean="0">
                <a:solidFill>
                  <a:srgbClr val="00B0F0"/>
                </a:solidFill>
              </a:rPr>
              <a:t>siempre</a:t>
            </a:r>
            <a:r>
              <a:rPr lang="en-US" sz="2800" i="1" dirty="0" smtClean="0">
                <a:solidFill>
                  <a:srgbClr val="00B0F0"/>
                </a:solidFill>
              </a:rPr>
              <a:t> se pone </a:t>
            </a:r>
            <a:r>
              <a:rPr lang="en-US" sz="2800" i="1" dirty="0" err="1" smtClean="0">
                <a:solidFill>
                  <a:srgbClr val="00B0F0"/>
                </a:solidFill>
              </a:rPr>
              <a:t>crema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</a:rPr>
              <a:t>protectora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</a:rPr>
              <a:t>cuando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</a:rPr>
              <a:t>pasa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</a:rPr>
              <a:t>tiempo</a:t>
            </a:r>
            <a:r>
              <a:rPr lang="en-US" sz="2800" i="1" dirty="0" smtClean="0">
                <a:solidFill>
                  <a:srgbClr val="00B0F0"/>
                </a:solidFill>
              </a:rPr>
              <a:t> en el sol </a:t>
            </a:r>
            <a:r>
              <a:rPr lang="en-US" sz="2800" i="1" dirty="0" err="1" smtClean="0">
                <a:solidFill>
                  <a:srgbClr val="00B0F0"/>
                </a:solidFill>
              </a:rPr>
              <a:t>porque</a:t>
            </a:r>
            <a:r>
              <a:rPr lang="en-US" sz="2800" i="1" dirty="0" smtClean="0">
                <a:solidFill>
                  <a:srgbClr val="00B0F0"/>
                </a:solidFill>
              </a:rPr>
              <a:t> no </a:t>
            </a:r>
            <a:r>
              <a:rPr lang="en-US" sz="2800" i="1" dirty="0" err="1" smtClean="0">
                <a:solidFill>
                  <a:srgbClr val="00B0F0"/>
                </a:solidFill>
              </a:rPr>
              <a:t>quiere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err="1" smtClean="0">
                <a:solidFill>
                  <a:srgbClr val="00B0F0"/>
                </a:solidFill>
              </a:rPr>
              <a:t>tener</a:t>
            </a:r>
            <a:r>
              <a:rPr lang="en-US" sz="2800" i="1" dirty="0" smtClean="0">
                <a:solidFill>
                  <a:srgbClr val="00B0F0"/>
                </a:solidFill>
              </a:rPr>
              <a:t> cancer.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B0F0"/>
                </a:solidFill>
              </a:rPr>
              <a:t>                    ¿</a:t>
            </a:r>
            <a:r>
              <a:rPr lang="en-US" sz="2800" i="1" dirty="0" err="1" smtClean="0">
                <a:solidFill>
                  <a:srgbClr val="FF00FF"/>
                </a:solidFill>
              </a:rPr>
              <a:t>Te</a:t>
            </a:r>
            <a:r>
              <a:rPr lang="en-US" sz="2800" i="1" dirty="0" smtClean="0"/>
              <a:t> pones </a:t>
            </a:r>
            <a:r>
              <a:rPr lang="en-US" sz="2800" i="1" dirty="0" err="1" smtClean="0"/>
              <a:t>crema</a:t>
            </a:r>
            <a:r>
              <a:rPr lang="en-US" sz="2800" i="1" dirty="0" smtClean="0"/>
              <a:t> antes de </a:t>
            </a:r>
            <a:r>
              <a:rPr lang="en-US" sz="2800" i="1" dirty="0" err="1" smtClean="0"/>
              <a:t>estar</a:t>
            </a:r>
            <a:r>
              <a:rPr lang="en-US" sz="2800" i="1" dirty="0" smtClean="0"/>
              <a:t> al sol</a:t>
            </a:r>
            <a:r>
              <a:rPr lang="en-US" sz="2800" i="1" dirty="0" smtClean="0">
                <a:solidFill>
                  <a:srgbClr val="00B0F0"/>
                </a:solidFill>
              </a:rPr>
              <a:t>?</a:t>
            </a:r>
            <a:endParaRPr lang="en-US" sz="2800" i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paisleyk\AppData\Local\Microsoft\Windows\Temporary Internet Files\Content.IE5\WV58QHIK\MP9004243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280473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Levantar</a:t>
            </a:r>
            <a:r>
              <a:rPr lang="en-US" dirty="0" err="1" smtClean="0">
                <a:solidFill>
                  <a:srgbClr val="FFFF00"/>
                </a:solidFill>
              </a:rPr>
              <a:t>se</a:t>
            </a:r>
            <a:r>
              <a:rPr lang="en-US" dirty="0" smtClean="0"/>
              <a:t> – to get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FFFF00"/>
                </a:solidFill>
              </a:rPr>
              <a:t>me</a:t>
            </a:r>
            <a:r>
              <a:rPr lang="en-US" sz="3200" dirty="0"/>
              <a:t> </a:t>
            </a:r>
            <a:r>
              <a:rPr lang="en-US" sz="3200" dirty="0" err="1" smtClean="0"/>
              <a:t>levanto</a:t>
            </a:r>
            <a:r>
              <a:rPr lang="en-US" sz="3200" dirty="0"/>
              <a:t>		</a:t>
            </a:r>
            <a:r>
              <a:rPr lang="en-US" sz="3200" b="1" dirty="0" err="1">
                <a:solidFill>
                  <a:srgbClr val="FFFF00"/>
                </a:solidFill>
              </a:rPr>
              <a:t>nos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 err="1" smtClean="0"/>
              <a:t>levantamos</a:t>
            </a:r>
            <a:endParaRPr lang="en-US" sz="32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FFFF00"/>
                </a:solidFill>
              </a:rPr>
              <a:t>te</a:t>
            </a:r>
            <a:r>
              <a:rPr lang="en-US" sz="3200" dirty="0" smtClean="0">
                <a:solidFill>
                  <a:srgbClr val="00B0F0"/>
                </a:solidFill>
              </a:rPr>
              <a:t>  </a:t>
            </a:r>
            <a:r>
              <a:rPr lang="en-US" sz="3200" dirty="0" smtClean="0"/>
              <a:t> </a:t>
            </a:r>
            <a:r>
              <a:rPr lang="en-US" sz="3200" dirty="0" err="1" smtClean="0"/>
              <a:t>levantas</a:t>
            </a:r>
            <a:r>
              <a:rPr lang="en-US" sz="3200" dirty="0"/>
              <a:t>		</a:t>
            </a:r>
            <a:r>
              <a:rPr lang="en-US" sz="3200" b="1" dirty="0" err="1">
                <a:solidFill>
                  <a:srgbClr val="FFFF00"/>
                </a:solidFill>
              </a:rPr>
              <a:t>os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 err="1" smtClean="0"/>
              <a:t>levantáis</a:t>
            </a:r>
            <a:endParaRPr lang="en-US" sz="3200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se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levanta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FFFF00"/>
                </a:solidFill>
              </a:rPr>
              <a:t>se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FF00FF"/>
                </a:solidFill>
              </a:rPr>
              <a:t>  </a:t>
            </a:r>
            <a:r>
              <a:rPr lang="en-US" sz="3200" dirty="0" err="1" smtClean="0"/>
              <a:t>levantan</a:t>
            </a:r>
            <a:endParaRPr lang="en-US" sz="32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 smtClean="0"/>
              <a:t>Jack</a:t>
            </a:r>
            <a:r>
              <a:rPr lang="en-US" b="1" i="1" dirty="0" smtClean="0">
                <a:solidFill>
                  <a:srgbClr val="FFFF00"/>
                </a:solidFill>
              </a:rPr>
              <a:t> se </a:t>
            </a:r>
            <a:r>
              <a:rPr lang="en-US" i="1" dirty="0" err="1" smtClean="0"/>
              <a:t>levanta</a:t>
            </a:r>
            <a:r>
              <a:rPr lang="en-US" i="1" dirty="0" smtClean="0"/>
              <a:t> a la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cada</a:t>
            </a:r>
            <a:r>
              <a:rPr lang="en-US" i="1" dirty="0" smtClean="0"/>
              <a:t> </a:t>
            </a:r>
            <a:r>
              <a:rPr lang="en-US" i="1" dirty="0" err="1" smtClean="0"/>
              <a:t>día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¿ A </a:t>
            </a:r>
            <a:r>
              <a:rPr lang="en-US" i="1" dirty="0" err="1" smtClean="0"/>
              <a:t>qué</a:t>
            </a:r>
            <a:r>
              <a:rPr lang="en-US" i="1" dirty="0" smtClean="0"/>
              <a:t> </a:t>
            </a:r>
            <a:r>
              <a:rPr lang="en-US" i="1" dirty="0" err="1" smtClean="0"/>
              <a:t>hora</a:t>
            </a:r>
            <a:r>
              <a:rPr lang="en-US" i="1" dirty="0" smtClean="0"/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levantas</a:t>
            </a:r>
            <a:r>
              <a:rPr lang="en-US" i="1" dirty="0" smtClean="0"/>
              <a:t> </a:t>
            </a:r>
            <a:r>
              <a:rPr lang="en-US" i="1" dirty="0" err="1" smtClean="0"/>
              <a:t>tú</a:t>
            </a:r>
            <a:r>
              <a:rPr lang="en-US" i="1" dirty="0" smtClean="0"/>
              <a:t>?</a:t>
            </a:r>
            <a:endParaRPr lang="en-US" i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7" name="Picture 9" descr="C:\Users\paisleyk\AppData\Local\Microsoft\Windows\Temporary Internet Files\Content.IE5\WFIQ8XQ9\MP9003141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203657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Maquillar</a:t>
            </a:r>
            <a:r>
              <a:rPr lang="en-US" dirty="0" err="1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= to put on make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66FF"/>
                </a:solidFill>
              </a:rPr>
              <a:t>Me </a:t>
            </a:r>
            <a:r>
              <a:rPr lang="en-US" dirty="0" err="1" smtClean="0"/>
              <a:t>maquillo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rgbClr val="0066FF"/>
                </a:solidFill>
              </a:rPr>
              <a:t>nos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/>
              <a:t>maquillamos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0066FF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maquillas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rgbClr val="0066FF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dirty="0" err="1" smtClean="0"/>
              <a:t>maquilláis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66FF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maquilla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66FF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maquillan</a:t>
            </a:r>
            <a:endParaRPr lang="en-US" dirty="0" smtClean="0"/>
          </a:p>
          <a:p>
            <a:pPr marL="0" indent="0">
              <a:buNone/>
            </a:pPr>
            <a:r>
              <a:rPr lang="en-US" sz="2800" i="1" dirty="0" err="1" smtClean="0"/>
              <a:t>Pienso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que</a:t>
            </a:r>
            <a:r>
              <a:rPr lang="en-US" sz="2800" i="1" dirty="0" smtClean="0"/>
              <a:t> Mary Kay </a:t>
            </a:r>
            <a:r>
              <a:rPr lang="en-US" sz="2800" i="1" dirty="0" smtClean="0">
                <a:solidFill>
                  <a:srgbClr val="0066FF"/>
                </a:solidFill>
              </a:rPr>
              <a:t>se </a:t>
            </a:r>
            <a:r>
              <a:rPr lang="en-US" sz="2800" i="1" dirty="0" err="1" smtClean="0"/>
              <a:t>maquilla</a:t>
            </a:r>
            <a:r>
              <a:rPr lang="en-US" sz="2800" i="1" dirty="0" smtClean="0"/>
              <a:t> mucho.</a:t>
            </a:r>
          </a:p>
          <a:p>
            <a:pPr marL="0" indent="0">
              <a:buNone/>
            </a:pPr>
            <a:r>
              <a:rPr lang="en-US" sz="2400" i="1" dirty="0" smtClean="0"/>
              <a:t>¿</a:t>
            </a:r>
            <a:r>
              <a:rPr lang="en-US" sz="2400" i="1" dirty="0" err="1" smtClean="0"/>
              <a:t>Conoces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persona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66FF"/>
                </a:solidFill>
              </a:rPr>
              <a:t>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maquilla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demasiado</a:t>
            </a:r>
            <a:r>
              <a:rPr lang="en-US" sz="2400" i="1" dirty="0" smtClean="0"/>
              <a:t> (too much)?</a:t>
            </a:r>
            <a:endParaRPr lang="en-US" sz="2400" i="1" dirty="0"/>
          </a:p>
        </p:txBody>
      </p:sp>
      <p:pic>
        <p:nvPicPr>
          <p:cNvPr id="5124" name="Picture 4" descr="C:\Users\paisleyk\AppData\Local\Microsoft\Windows\Temporary Internet Files\Content.IE5\LPP5J7TI\MP9004019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692846" cy="1794530"/>
          </a:xfrm>
          <a:prstGeom prst="rect">
            <a:avLst/>
          </a:prstGeom>
          <a:noFill/>
        </p:spPr>
      </p:pic>
      <p:pic>
        <p:nvPicPr>
          <p:cNvPr id="1026" name="Picture 2" descr="C:\Users\paisleyk\AppData\Local\Microsoft\Windows\Temporary Internet Files\Content.IE5\WV58QHIK\MP9004432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158130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Broncear</a:t>
            </a:r>
            <a:r>
              <a:rPr lang="en-US" dirty="0" err="1" smtClean="0">
                <a:solidFill>
                  <a:srgbClr val="FF0000"/>
                </a:solidFill>
              </a:rPr>
              <a:t>se</a:t>
            </a:r>
            <a:r>
              <a:rPr lang="en-US" dirty="0" smtClean="0"/>
              <a:t> – to suntan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bronceo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bronceamos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bronceas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dirty="0" err="1" smtClean="0"/>
              <a:t>bronceáis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broncea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broncean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broncear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/>
              <a:t> en la 				playa	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paisleyk\AppData\Local\Microsoft\Windows\Temporary Internet Files\Content.IE5\7LOPS4H4\MC9004383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124200" cy="2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Quedar</a:t>
            </a:r>
            <a:r>
              <a:rPr lang="en-US" dirty="0" err="1" smtClean="0">
                <a:solidFill>
                  <a:srgbClr val="FF0000"/>
                </a:solidFill>
              </a:rPr>
              <a:t>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frente</a:t>
            </a:r>
            <a:r>
              <a:rPr lang="en-US" dirty="0" smtClean="0">
                <a:solidFill>
                  <a:schemeClr val="bg1"/>
                </a:solidFill>
              </a:rPr>
              <a:t> a la </a:t>
            </a:r>
            <a:r>
              <a:rPr lang="en-US" dirty="0" err="1" smtClean="0">
                <a:solidFill>
                  <a:schemeClr val="bg1"/>
                </a:solidFill>
              </a:rPr>
              <a:t>tele</a:t>
            </a:r>
            <a:r>
              <a:rPr lang="en-US" dirty="0" smtClean="0">
                <a:solidFill>
                  <a:schemeClr val="bg1"/>
                </a:solidFill>
              </a:rPr>
              <a:t>- to stay in front of the TV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quedo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nos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quedamos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quedas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quedáis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queda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quedan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Enrique </a:t>
            </a:r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queda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frente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tele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todos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días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mirando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telenovelas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aisleyk\AppData\Local\Microsoft\Windows\Temporary Internet Files\Content.IE5\82XPN16Y\MC900286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42729" cy="23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Sentir</a:t>
            </a:r>
            <a:r>
              <a:rPr lang="en-US" b="1" dirty="0" err="1" smtClean="0">
                <a:solidFill>
                  <a:srgbClr val="FF0000"/>
                </a:solidFill>
              </a:rPr>
              <a:t>se</a:t>
            </a:r>
            <a:r>
              <a:rPr lang="en-US" dirty="0" smtClean="0"/>
              <a:t> (e-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  <a:r>
              <a:rPr lang="en-US" sz="3100" dirty="0" err="1" smtClean="0"/>
              <a:t>muy</a:t>
            </a:r>
            <a:r>
              <a:rPr lang="en-US" sz="3100" dirty="0" smtClean="0"/>
              <a:t> solo(a) – to feel very lonely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siento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sentimos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sientes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sentís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siente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sienten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sientes</a:t>
            </a:r>
            <a:r>
              <a:rPr lang="en-US" dirty="0" smtClean="0"/>
              <a:t> solo?</a:t>
            </a:r>
            <a:endParaRPr lang="en-US" dirty="0"/>
          </a:p>
        </p:txBody>
      </p:sp>
      <p:pic>
        <p:nvPicPr>
          <p:cNvPr id="5123" name="Picture 3" descr="C:\Users\paisleyk\AppData\Local\Microsoft\Windows\Temporary Internet Files\Content.IE5\H3KSC6B0\MP9004306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717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Quemar</a:t>
            </a:r>
            <a:r>
              <a:rPr lang="en-US" b="1" dirty="0" err="1" smtClean="0">
                <a:solidFill>
                  <a:srgbClr val="FFFF00"/>
                </a:solidFill>
              </a:rPr>
              <a:t>se</a:t>
            </a:r>
            <a:r>
              <a:rPr lang="en-US" dirty="0" smtClean="0"/>
              <a:t> – to get a sunburn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Me</a:t>
            </a:r>
            <a:r>
              <a:rPr lang="en-US" dirty="0" smtClean="0"/>
              <a:t> </a:t>
            </a:r>
            <a:r>
              <a:rPr lang="en-US" dirty="0" err="1" smtClean="0"/>
              <a:t>quemo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quemamos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Te</a:t>
            </a:r>
            <a:r>
              <a:rPr lang="en-US" b="1" dirty="0" smtClean="0"/>
              <a:t> </a:t>
            </a:r>
            <a:r>
              <a:rPr lang="en-US" dirty="0" err="1" smtClean="0"/>
              <a:t>quemas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FFFF00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dirty="0" err="1" smtClean="0"/>
              <a:t>quemáis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quema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FF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queman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b="1" dirty="0" err="1" smtClean="0">
                <a:solidFill>
                  <a:srgbClr val="FFFF00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quemas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?</a:t>
            </a:r>
          </a:p>
        </p:txBody>
      </p:sp>
      <p:pic>
        <p:nvPicPr>
          <p:cNvPr id="2050" name="Picture 2" descr="C:\Users\paisleyk\AppData\Local\Microsoft\Windows\Temporary Internet Files\Content.IE5\82XPN16Y\MM90023644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6" y="3771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9933FF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Daily Routine Verbs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despertarse</a:t>
            </a:r>
            <a:r>
              <a:rPr lang="en-US" sz="2000" b="1" dirty="0" smtClean="0"/>
              <a:t> (e to 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) =   </a:t>
            </a:r>
            <a:r>
              <a:rPr lang="en-US" sz="2000" dirty="0" smtClean="0"/>
              <a:t>to wake up </a:t>
            </a:r>
          </a:p>
          <a:p>
            <a:pPr>
              <a:buNone/>
            </a:pPr>
            <a:r>
              <a:rPr lang="en-US" sz="2000" b="1" dirty="0" err="1"/>
              <a:t>l</a:t>
            </a:r>
            <a:r>
              <a:rPr lang="en-US" sz="2000" b="1" dirty="0" err="1" smtClean="0"/>
              <a:t>evantarse</a:t>
            </a:r>
            <a:r>
              <a:rPr lang="en-US" sz="2000" b="1" dirty="0" smtClean="0"/>
              <a:t> =     </a:t>
            </a:r>
            <a:r>
              <a:rPr lang="en-US" sz="2000" dirty="0" smtClean="0"/>
              <a:t>to get up</a:t>
            </a:r>
          </a:p>
          <a:p>
            <a:pPr>
              <a:buNone/>
            </a:pPr>
            <a:r>
              <a:rPr lang="en-US" sz="2000" b="1" dirty="0" err="1"/>
              <a:t>b</a:t>
            </a:r>
            <a:r>
              <a:rPr lang="en-US" sz="2000" b="1" dirty="0" err="1" smtClean="0"/>
              <a:t>añarse</a:t>
            </a:r>
            <a:r>
              <a:rPr lang="en-US" sz="2000" b="1" dirty="0" smtClean="0"/>
              <a:t> =         </a:t>
            </a:r>
            <a:r>
              <a:rPr lang="en-US" sz="2000" dirty="0" smtClean="0"/>
              <a:t>to take a bath, to shower</a:t>
            </a:r>
          </a:p>
          <a:p>
            <a:pPr>
              <a:buNone/>
            </a:pPr>
            <a:r>
              <a:rPr lang="en-US" sz="2000" b="1" dirty="0" err="1"/>
              <a:t>d</a:t>
            </a:r>
            <a:r>
              <a:rPr lang="en-US" sz="2000" b="1" dirty="0" err="1" smtClean="0"/>
              <a:t>ucharse</a:t>
            </a:r>
            <a:r>
              <a:rPr lang="en-US" sz="2000" b="1" dirty="0" smtClean="0"/>
              <a:t>=        </a:t>
            </a:r>
            <a:r>
              <a:rPr lang="en-US" sz="2000" dirty="0" smtClean="0"/>
              <a:t>to shower</a:t>
            </a:r>
          </a:p>
          <a:p>
            <a:pPr>
              <a:buNone/>
            </a:pPr>
            <a:r>
              <a:rPr lang="en-US" sz="2000" b="1" dirty="0" err="1"/>
              <a:t>s</a:t>
            </a:r>
            <a:r>
              <a:rPr lang="en-US" sz="2000" b="1" dirty="0" err="1" smtClean="0"/>
              <a:t>ecarse</a:t>
            </a:r>
            <a:r>
              <a:rPr lang="en-US" sz="2000" b="1" dirty="0" smtClean="0"/>
              <a:t> =    </a:t>
            </a:r>
            <a:r>
              <a:rPr lang="en-US" sz="2000" dirty="0" smtClean="0"/>
              <a:t>to dry oneself</a:t>
            </a:r>
          </a:p>
          <a:p>
            <a:pPr>
              <a:buNone/>
            </a:pPr>
            <a:r>
              <a:rPr lang="en-US" sz="2000" b="1" dirty="0" err="1"/>
              <a:t>l</a:t>
            </a:r>
            <a:r>
              <a:rPr lang="en-US" sz="2000" b="1" dirty="0" err="1" smtClean="0"/>
              <a:t>avarse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dientes</a:t>
            </a:r>
            <a:r>
              <a:rPr lang="en-US" sz="2000" b="1" dirty="0" smtClean="0"/>
              <a:t>=   </a:t>
            </a:r>
            <a:r>
              <a:rPr lang="en-US" sz="2000" dirty="0" smtClean="0"/>
              <a:t>to brush your teeth</a:t>
            </a:r>
          </a:p>
          <a:p>
            <a:pPr>
              <a:buNone/>
            </a:pPr>
            <a:r>
              <a:rPr lang="en-US" sz="2000" b="1" dirty="0" err="1"/>
              <a:t>l</a:t>
            </a:r>
            <a:r>
              <a:rPr lang="en-US" sz="2000" b="1" dirty="0" err="1" smtClean="0"/>
              <a:t>avarse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pelo</a:t>
            </a:r>
            <a:r>
              <a:rPr lang="en-US" sz="2000" b="1" dirty="0" smtClean="0"/>
              <a:t> =    </a:t>
            </a:r>
            <a:r>
              <a:rPr lang="en-US" sz="2000" dirty="0" smtClean="0"/>
              <a:t>to wash your hair</a:t>
            </a:r>
          </a:p>
          <a:p>
            <a:pPr>
              <a:buNone/>
            </a:pPr>
            <a:r>
              <a:rPr lang="en-US" sz="2000" b="1" dirty="0" err="1"/>
              <a:t>p</a:t>
            </a:r>
            <a:r>
              <a:rPr lang="en-US" sz="2000" b="1" dirty="0" err="1" smtClean="0"/>
              <a:t>einarse</a:t>
            </a:r>
            <a:r>
              <a:rPr lang="en-US" sz="2000" b="1" dirty="0" smtClean="0"/>
              <a:t> =    </a:t>
            </a:r>
            <a:r>
              <a:rPr lang="en-US" sz="2000" dirty="0" smtClean="0"/>
              <a:t>to comb ones hair</a:t>
            </a:r>
          </a:p>
          <a:p>
            <a:pPr>
              <a:buNone/>
            </a:pPr>
            <a:r>
              <a:rPr lang="en-US" sz="2000" b="1" dirty="0" err="1" smtClean="0"/>
              <a:t>cepillarse</a:t>
            </a:r>
            <a:r>
              <a:rPr lang="en-US" sz="2000" b="1" dirty="0" smtClean="0"/>
              <a:t>  el </a:t>
            </a:r>
            <a:r>
              <a:rPr lang="en-US" sz="2000" b="1" dirty="0" err="1" smtClean="0"/>
              <a:t>pelo</a:t>
            </a:r>
            <a:r>
              <a:rPr lang="en-US" sz="2000" b="1" dirty="0" smtClean="0"/>
              <a:t> =    </a:t>
            </a:r>
            <a:r>
              <a:rPr lang="en-US" sz="2000" dirty="0" smtClean="0"/>
              <a:t>to brush ones hair</a:t>
            </a:r>
          </a:p>
          <a:p>
            <a:pPr>
              <a:buNone/>
            </a:pPr>
            <a:r>
              <a:rPr lang="en-US" sz="2000" b="1" dirty="0" err="1"/>
              <a:t>c</a:t>
            </a:r>
            <a:r>
              <a:rPr lang="en-US" sz="2000" b="1" dirty="0" err="1" smtClean="0"/>
              <a:t>epillarse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dientes</a:t>
            </a:r>
            <a:r>
              <a:rPr lang="en-US" sz="2000" b="1" dirty="0" smtClean="0"/>
              <a:t> =   </a:t>
            </a:r>
            <a:r>
              <a:rPr lang="en-US" sz="2000" dirty="0" smtClean="0"/>
              <a:t>to brush ones teeth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lvl="3">
              <a:buNone/>
            </a:pPr>
            <a:endParaRPr lang="en-US" sz="2000" dirty="0" smtClean="0"/>
          </a:p>
          <a:p>
            <a:pPr lvl="3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800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mirarse</a:t>
            </a:r>
            <a:r>
              <a:rPr lang="en-US" sz="2000" b="1" dirty="0" smtClean="0"/>
              <a:t>=  </a:t>
            </a:r>
            <a:r>
              <a:rPr lang="en-US" sz="2000" dirty="0" smtClean="0"/>
              <a:t>to look at oneself</a:t>
            </a:r>
          </a:p>
          <a:p>
            <a:pPr>
              <a:buNone/>
            </a:pPr>
            <a:r>
              <a:rPr lang="en-US" sz="2000" b="1" dirty="0" err="1" smtClean="0"/>
              <a:t>maquillarse</a:t>
            </a:r>
            <a:r>
              <a:rPr lang="en-US" sz="2000" b="1" dirty="0" smtClean="0"/>
              <a:t> = </a:t>
            </a:r>
            <a:r>
              <a:rPr lang="en-US" sz="2000" dirty="0" smtClean="0"/>
              <a:t>to put on make up</a:t>
            </a:r>
          </a:p>
          <a:p>
            <a:pPr>
              <a:buNone/>
            </a:pPr>
            <a:r>
              <a:rPr lang="en-US" sz="2000" b="1" dirty="0" err="1" smtClean="0"/>
              <a:t>afeitarse</a:t>
            </a:r>
            <a:r>
              <a:rPr lang="en-US" sz="2000" b="1" dirty="0" smtClean="0"/>
              <a:t> =  </a:t>
            </a:r>
            <a:r>
              <a:rPr lang="en-US" sz="2000" dirty="0" smtClean="0"/>
              <a:t>to shave</a:t>
            </a:r>
          </a:p>
          <a:p>
            <a:pPr>
              <a:buNone/>
            </a:pPr>
            <a:r>
              <a:rPr lang="en-US" sz="2000" b="1" dirty="0" err="1"/>
              <a:t>p</a:t>
            </a:r>
            <a:r>
              <a:rPr lang="en-US" sz="2000" b="1" dirty="0" err="1" smtClean="0"/>
              <a:t>onerse</a:t>
            </a:r>
            <a:r>
              <a:rPr lang="en-US" sz="2000" b="1" dirty="0" smtClean="0"/>
              <a:t> (go, go) la </a:t>
            </a:r>
            <a:r>
              <a:rPr lang="en-US" sz="2000" b="1" dirty="0" err="1" smtClean="0"/>
              <a:t>ropa</a:t>
            </a:r>
            <a:r>
              <a:rPr lang="en-US" sz="2000" b="1" dirty="0" smtClean="0"/>
              <a:t> = </a:t>
            </a:r>
            <a:r>
              <a:rPr lang="en-US" sz="2000" dirty="0" smtClean="0"/>
              <a:t>to put on clothes</a:t>
            </a:r>
          </a:p>
          <a:p>
            <a:pPr>
              <a:buNone/>
            </a:pPr>
            <a:r>
              <a:rPr lang="en-US" sz="2000" b="1" dirty="0" err="1"/>
              <a:t>v</a:t>
            </a:r>
            <a:r>
              <a:rPr lang="en-US" sz="2000" b="1" dirty="0" err="1" smtClean="0"/>
              <a:t>erstirse</a:t>
            </a:r>
            <a:r>
              <a:rPr lang="en-US" sz="2000" b="1" dirty="0" smtClean="0"/>
              <a:t> (e to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)=  </a:t>
            </a:r>
            <a:r>
              <a:rPr lang="en-US" sz="2000" dirty="0" smtClean="0"/>
              <a:t>to get dressed</a:t>
            </a:r>
            <a:endParaRPr lang="en-US" sz="2000" dirty="0"/>
          </a:p>
          <a:p>
            <a:pPr>
              <a:buNone/>
            </a:pPr>
            <a:r>
              <a:rPr lang="en-US" sz="2000" b="1" dirty="0" err="1"/>
              <a:t>q</a:t>
            </a:r>
            <a:r>
              <a:rPr lang="en-US" sz="2000" b="1" dirty="0" err="1" smtClean="0"/>
              <a:t>uitarse</a:t>
            </a:r>
            <a:r>
              <a:rPr lang="en-US" sz="2000" b="1" dirty="0" smtClean="0"/>
              <a:t> =  </a:t>
            </a:r>
            <a:r>
              <a:rPr lang="en-US" sz="2000" dirty="0" smtClean="0"/>
              <a:t>to remove clothes</a:t>
            </a:r>
          </a:p>
          <a:p>
            <a:pPr>
              <a:buNone/>
            </a:pPr>
            <a:r>
              <a:rPr lang="en-US" sz="2000" b="1" dirty="0" err="1"/>
              <a:t>a</a:t>
            </a:r>
            <a:r>
              <a:rPr lang="en-US" sz="2000" b="1" dirty="0" err="1" smtClean="0"/>
              <a:t>costarse</a:t>
            </a:r>
            <a:r>
              <a:rPr lang="en-US" sz="2000" b="1" dirty="0" smtClean="0"/>
              <a:t> (o to </a:t>
            </a:r>
            <a:r>
              <a:rPr lang="en-US" sz="2000" b="1" dirty="0" err="1" smtClean="0"/>
              <a:t>ue</a:t>
            </a:r>
            <a:r>
              <a:rPr lang="en-US" sz="2000" b="1" dirty="0" smtClean="0"/>
              <a:t>) =  </a:t>
            </a:r>
            <a:r>
              <a:rPr lang="en-US" sz="2000" dirty="0" smtClean="0"/>
              <a:t>to lay down, go to bed</a:t>
            </a:r>
          </a:p>
          <a:p>
            <a:pPr>
              <a:buNone/>
            </a:pPr>
            <a:r>
              <a:rPr lang="en-US" sz="2000" b="1" dirty="0" err="1"/>
              <a:t>d</a:t>
            </a:r>
            <a:r>
              <a:rPr lang="en-US" sz="2000" b="1" dirty="0" err="1" smtClean="0"/>
              <a:t>ormirse</a:t>
            </a:r>
            <a:r>
              <a:rPr lang="en-US" sz="2000" b="1" dirty="0" smtClean="0"/>
              <a:t> (o to </a:t>
            </a:r>
            <a:r>
              <a:rPr lang="en-US" sz="2000" b="1" dirty="0" err="1" smtClean="0"/>
              <a:t>ue</a:t>
            </a:r>
            <a:r>
              <a:rPr lang="en-US" sz="2000" b="1" dirty="0" smtClean="0"/>
              <a:t>) = </a:t>
            </a:r>
            <a:r>
              <a:rPr lang="en-US" sz="2000" dirty="0" smtClean="0"/>
              <a:t>to fall asleep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Alimentarse</a:t>
            </a:r>
            <a:r>
              <a:rPr lang="en-US" dirty="0" smtClean="0"/>
              <a:t> mal– to eat poorly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www.chicagomag.com/images/2009/January%202009/C0109_JunkFood_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929554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citihealth.com/images/no_junk_fo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371600"/>
            <a:ext cx="2033954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6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Relajar</a:t>
            </a:r>
            <a:r>
              <a:rPr lang="en-US" b="1" dirty="0" err="1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– to relax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relajo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relajamos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relajas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dirty="0" err="1" smtClean="0"/>
              <a:t>relajáis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relaja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relajan</a:t>
            </a:r>
            <a:endParaRPr lang="en-US" dirty="0" smtClean="0"/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Panfilo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relaja</a:t>
            </a:r>
            <a:r>
              <a:rPr lang="en-US" dirty="0" smtClean="0"/>
              <a:t> mucho </a:t>
            </a:r>
            <a:r>
              <a:rPr lang="en-US" dirty="0" err="1" smtClean="0"/>
              <a:t>durante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s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vacación</a:t>
            </a:r>
            <a:r>
              <a:rPr lang="en-US" dirty="0" smtClean="0"/>
              <a:t> en Puerto Rico.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relajas</a:t>
            </a:r>
            <a:r>
              <a:rPr lang="en-US" dirty="0" smtClean="0"/>
              <a:t> mucho?</a:t>
            </a:r>
            <a:endParaRPr lang="en-US" dirty="0"/>
          </a:p>
        </p:txBody>
      </p:sp>
      <p:pic>
        <p:nvPicPr>
          <p:cNvPr id="2050" name="Picture 2" descr="C:\Users\paisleyk\AppData\Local\Microsoft\Windows\Temporary Internet Files\Content.IE5\H3KSC6B0\MM91000107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7088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secar</a:t>
            </a:r>
            <a:r>
              <a:rPr lang="en-US" b="1" dirty="0" err="1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– to oneself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secamos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  </a:t>
            </a:r>
            <a:r>
              <a:rPr lang="en-US" dirty="0" err="1" smtClean="0"/>
              <a:t>secas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dirty="0" err="1" smtClean="0"/>
              <a:t>secáis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  </a:t>
            </a:r>
            <a:r>
              <a:rPr lang="en-US" dirty="0" err="1" smtClean="0"/>
              <a:t>seca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secan</a:t>
            </a:r>
            <a:endParaRPr lang="en-US" dirty="0" smtClean="0"/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Las </a:t>
            </a:r>
            <a:r>
              <a:rPr lang="en-US" dirty="0" err="1" smtClean="0"/>
              <a:t>chicas</a:t>
            </a:r>
            <a:r>
              <a:rPr lang="en-US" dirty="0" smtClean="0"/>
              <a:t> se </a:t>
            </a:r>
            <a:r>
              <a:rPr lang="en-US" dirty="0" err="1" smtClean="0"/>
              <a:t>secan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secas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 con </a:t>
            </a:r>
            <a:r>
              <a:rPr lang="en-US" dirty="0" err="1" smtClean="0"/>
              <a:t>secadora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3" descr="C:\Users\paisleyk\AppData\Local\Microsoft\Windows\Temporary Internet Files\Content.IE5\49KJKIDW\MC9002377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759401" cy="404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Afeitar</a:t>
            </a:r>
            <a:r>
              <a:rPr lang="en-US" b="1" dirty="0" err="1" smtClean="0">
                <a:solidFill>
                  <a:srgbClr val="FF3300"/>
                </a:solidFill>
              </a:rPr>
              <a:t>se</a:t>
            </a:r>
            <a:r>
              <a:rPr lang="en-US" dirty="0" smtClean="0"/>
              <a:t> = to shave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2104" y="14493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3300"/>
                </a:solidFill>
              </a:rPr>
              <a:t>Me </a:t>
            </a:r>
            <a:r>
              <a:rPr lang="en-US" dirty="0" err="1" smtClean="0"/>
              <a:t>afeito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FF3300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afeitamos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3300"/>
                </a:solidFill>
              </a:rPr>
              <a:t>Te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/>
              <a:t>afeitas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FF3300"/>
                </a:solidFill>
              </a:rPr>
              <a:t>os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/>
              <a:t>afetáis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33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afeita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33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afeitan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Enrique </a:t>
            </a:r>
            <a:r>
              <a:rPr lang="en-US" b="1" dirty="0" smtClean="0">
                <a:solidFill>
                  <a:srgbClr val="FF3300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afeita</a:t>
            </a:r>
            <a:r>
              <a:rPr lang="en-US" dirty="0" smtClean="0"/>
              <a:t> con </a:t>
            </a:r>
            <a:r>
              <a:rPr lang="en-US" u="sng" dirty="0" err="1" smtClean="0"/>
              <a:t>crema</a:t>
            </a:r>
            <a:r>
              <a:rPr lang="en-US" u="sng" dirty="0" smtClean="0"/>
              <a:t> </a:t>
            </a:r>
            <a:r>
              <a:rPr lang="en-US" u="sng" dirty="0"/>
              <a:t>y </a:t>
            </a:r>
            <a:r>
              <a:rPr lang="en-US" u="sng" dirty="0" smtClean="0"/>
              <a:t>/</a:t>
            </a:r>
            <a:r>
              <a:rPr lang="en-US" u="sng" dirty="0" err="1" smtClean="0"/>
              <a:t>rasuradora</a:t>
            </a:r>
            <a:r>
              <a:rPr lang="en-US" u="sng" dirty="0" smtClean="0"/>
              <a:t> </a:t>
            </a:r>
            <a:r>
              <a:rPr lang="en-US" u="sng" dirty="0" err="1" smtClean="0"/>
              <a:t>mulit-hojas</a:t>
            </a:r>
            <a:r>
              <a:rPr lang="en-US" sz="2400" u="sng" dirty="0" smtClean="0"/>
              <a:t>(safety razor)</a:t>
            </a:r>
            <a:r>
              <a:rPr lang="es-ES" dirty="0" smtClean="0"/>
              <a:t>¿Prefieres </a:t>
            </a:r>
            <a:r>
              <a:rPr lang="es-ES" dirty="0" smtClean="0"/>
              <a:t>afeitar</a:t>
            </a:r>
            <a:r>
              <a:rPr lang="es-ES" b="1" dirty="0" smtClean="0">
                <a:solidFill>
                  <a:srgbClr val="FF3300"/>
                </a:solidFill>
              </a:rPr>
              <a:t>te</a:t>
            </a:r>
            <a:r>
              <a:rPr lang="es-ES" dirty="0" smtClean="0"/>
              <a:t> con </a:t>
            </a:r>
            <a:r>
              <a:rPr lang="es-ES" u="sng" dirty="0" smtClean="0"/>
              <a:t>maquinilla </a:t>
            </a:r>
            <a:r>
              <a:rPr lang="es-ES" u="sng" dirty="0"/>
              <a:t>de </a:t>
            </a:r>
            <a:r>
              <a:rPr lang="es-ES" u="sng" dirty="0" smtClean="0"/>
              <a:t>afeitar eléctrica</a:t>
            </a:r>
            <a:r>
              <a:rPr lang="es-ES" dirty="0" smtClean="0"/>
              <a:t>?</a:t>
            </a:r>
            <a:endParaRPr lang="en-US" dirty="0"/>
          </a:p>
        </p:txBody>
      </p:sp>
      <p:pic>
        <p:nvPicPr>
          <p:cNvPr id="6147" name="Picture 3" descr="C:\Users\paisleyk\AppData\Local\Microsoft\Windows\Temporary Internet Files\Content.IE5\WFIQ8XQ9\MP9004307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504" y="533400"/>
            <a:ext cx="1678037" cy="1676400"/>
          </a:xfrm>
          <a:prstGeom prst="rect">
            <a:avLst/>
          </a:prstGeom>
          <a:noFill/>
        </p:spPr>
      </p:pic>
      <p:pic>
        <p:nvPicPr>
          <p:cNvPr id="6149" name="Picture 5" descr="C:\Users\paisleyk\AppData\Local\Microsoft\Windows\Temporary Internet Files\Content.IE5\Y4CFN134\MC9003843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643" y="2209800"/>
            <a:ext cx="1880541" cy="1752600"/>
          </a:xfrm>
          <a:prstGeom prst="rect">
            <a:avLst/>
          </a:prstGeom>
          <a:noFill/>
        </p:spPr>
      </p:pic>
      <p:pic>
        <p:nvPicPr>
          <p:cNvPr id="6150" name="Picture 6" descr="C:\Users\paisleyk\AppData\Local\Microsoft\Windows\Temporary Internet Files\Content.IE5\LPP5J7TI\MC9003597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50957"/>
            <a:ext cx="1601816" cy="1877438"/>
          </a:xfrm>
          <a:prstGeom prst="rect">
            <a:avLst/>
          </a:prstGeom>
          <a:noFill/>
        </p:spPr>
      </p:pic>
      <p:sp>
        <p:nvSpPr>
          <p:cNvPr id="13" name="Curved Right Arrow 12"/>
          <p:cNvSpPr/>
          <p:nvPr/>
        </p:nvSpPr>
        <p:spPr>
          <a:xfrm>
            <a:off x="5566848" y="51816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8282810" y="283420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9933FF"/>
                </a:solidFill>
              </a:rPr>
              <a:t>Reflexive</a:t>
            </a:r>
            <a:r>
              <a:rPr lang="en-US" dirty="0" smtClean="0"/>
              <a:t> verbs are often used to describe our 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2438400" cy="40687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9933FF"/>
                </a:solidFill>
              </a:rPr>
              <a:t>Reflexive </a:t>
            </a:r>
            <a:r>
              <a:rPr lang="en-US" sz="2400" dirty="0" smtClean="0"/>
              <a:t>verbs</a:t>
            </a:r>
            <a:r>
              <a:rPr lang="en-US" sz="2400" b="1" i="1" dirty="0" smtClean="0">
                <a:solidFill>
                  <a:srgbClr val="9933FF"/>
                </a:solidFill>
              </a:rPr>
              <a:t> </a:t>
            </a:r>
            <a:r>
              <a:rPr lang="en-US" sz="2400" dirty="0" smtClean="0"/>
              <a:t>use </a:t>
            </a:r>
            <a:r>
              <a:rPr lang="en-US" sz="2400" b="1" i="1" dirty="0" smtClean="0">
                <a:solidFill>
                  <a:srgbClr val="9933FF"/>
                </a:solidFill>
              </a:rPr>
              <a:t>reflexive pronouns </a:t>
            </a:r>
            <a:r>
              <a:rPr lang="en-US" sz="2400" dirty="0" smtClean="0"/>
              <a:t>to express what one does to oneself.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133600"/>
            <a:ext cx="5867400" cy="3992563"/>
          </a:xfrm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Reflexive pronouns are part of the verb conjugation!</a:t>
            </a:r>
          </a:p>
          <a:p>
            <a:pPr lvl="1">
              <a:buNone/>
            </a:pPr>
            <a:r>
              <a:rPr lang="en-US" b="1" i="1" dirty="0">
                <a:solidFill>
                  <a:srgbClr val="9933FF"/>
                </a:solidFill>
              </a:rPr>
              <a:t>m</a:t>
            </a:r>
            <a:r>
              <a:rPr lang="en-US" b="1" i="1" dirty="0" smtClean="0">
                <a:solidFill>
                  <a:srgbClr val="9933FF"/>
                </a:solidFill>
              </a:rPr>
              <a:t>e	</a:t>
            </a:r>
            <a:r>
              <a:rPr lang="en-US" sz="1800" b="1" i="1" dirty="0" smtClean="0">
                <a:solidFill>
                  <a:srgbClr val="9933FF"/>
                </a:solidFill>
              </a:rPr>
              <a:t>(myself)		</a:t>
            </a:r>
            <a:r>
              <a:rPr lang="en-US" b="1" i="1" dirty="0" err="1" smtClean="0">
                <a:solidFill>
                  <a:srgbClr val="9933FF"/>
                </a:solidFill>
              </a:rPr>
              <a:t>nos</a:t>
            </a:r>
            <a:r>
              <a:rPr lang="en-US" b="1" i="1" dirty="0" smtClean="0">
                <a:solidFill>
                  <a:srgbClr val="9933FF"/>
                </a:solidFill>
              </a:rPr>
              <a:t> </a:t>
            </a:r>
            <a:r>
              <a:rPr lang="en-US" sz="1800" b="1" i="1" dirty="0" smtClean="0">
                <a:solidFill>
                  <a:srgbClr val="9933FF"/>
                </a:solidFill>
              </a:rPr>
              <a:t>(ourselves)</a:t>
            </a:r>
          </a:p>
          <a:p>
            <a:pPr lvl="1">
              <a:buNone/>
            </a:pPr>
            <a:r>
              <a:rPr lang="en-US" b="1" i="1" dirty="0" err="1">
                <a:solidFill>
                  <a:srgbClr val="9933FF"/>
                </a:solidFill>
              </a:rPr>
              <a:t>t</a:t>
            </a:r>
            <a:r>
              <a:rPr lang="en-US" b="1" i="1" dirty="0" err="1" smtClean="0">
                <a:solidFill>
                  <a:srgbClr val="9933FF"/>
                </a:solidFill>
              </a:rPr>
              <a:t>e</a:t>
            </a:r>
            <a:r>
              <a:rPr lang="en-US" b="1" i="1" dirty="0" smtClean="0">
                <a:solidFill>
                  <a:srgbClr val="9933FF"/>
                </a:solidFill>
              </a:rPr>
              <a:t>	</a:t>
            </a:r>
            <a:r>
              <a:rPr lang="en-US" sz="1800" b="1" i="1" dirty="0" smtClean="0">
                <a:solidFill>
                  <a:srgbClr val="9933FF"/>
                </a:solidFill>
              </a:rPr>
              <a:t>	(yourself)		</a:t>
            </a:r>
            <a:r>
              <a:rPr lang="en-US" b="1" i="1" dirty="0" err="1" smtClean="0">
                <a:solidFill>
                  <a:srgbClr val="9933FF"/>
                </a:solidFill>
              </a:rPr>
              <a:t>os</a:t>
            </a:r>
            <a:r>
              <a:rPr lang="en-US" b="1" i="1" dirty="0" smtClean="0">
                <a:solidFill>
                  <a:srgbClr val="9933FF"/>
                </a:solidFill>
              </a:rPr>
              <a:t>   </a:t>
            </a:r>
            <a:r>
              <a:rPr lang="en-US" sz="1800" b="1" i="1" dirty="0" smtClean="0">
                <a:solidFill>
                  <a:srgbClr val="9933FF"/>
                </a:solidFill>
              </a:rPr>
              <a:t> (yourselves, plural, fam.)</a:t>
            </a:r>
          </a:p>
          <a:p>
            <a:pPr lvl="1">
              <a:buNone/>
            </a:pPr>
            <a:r>
              <a:rPr lang="en-US" b="1" i="1" dirty="0">
                <a:solidFill>
                  <a:srgbClr val="9933FF"/>
                </a:solidFill>
              </a:rPr>
              <a:t>s</a:t>
            </a:r>
            <a:r>
              <a:rPr lang="en-US" b="1" i="1" dirty="0" smtClean="0">
                <a:solidFill>
                  <a:srgbClr val="9933FF"/>
                </a:solidFill>
              </a:rPr>
              <a:t>e	</a:t>
            </a:r>
            <a:r>
              <a:rPr lang="en-US" sz="1800" b="1" i="1" dirty="0" smtClean="0">
                <a:solidFill>
                  <a:srgbClr val="9933FF"/>
                </a:solidFill>
              </a:rPr>
              <a:t>	(himself, herself,	</a:t>
            </a:r>
            <a:r>
              <a:rPr lang="en-US" b="1" i="1" dirty="0" smtClean="0">
                <a:solidFill>
                  <a:srgbClr val="9933FF"/>
                </a:solidFill>
              </a:rPr>
              <a:t>se  </a:t>
            </a:r>
            <a:r>
              <a:rPr lang="en-US" sz="1800" b="1" i="1" dirty="0" smtClean="0">
                <a:solidFill>
                  <a:srgbClr val="9933FF"/>
                </a:solidFill>
              </a:rPr>
              <a:t>  (themselves, yourselves –</a:t>
            </a:r>
          </a:p>
          <a:p>
            <a:pPr lvl="1">
              <a:buNone/>
            </a:pPr>
            <a:r>
              <a:rPr lang="en-US" sz="1800" b="1" i="1" dirty="0" smtClean="0">
                <a:solidFill>
                  <a:srgbClr val="9933FF"/>
                </a:solidFill>
              </a:rPr>
              <a:t>		</a:t>
            </a:r>
            <a:r>
              <a:rPr lang="en-US" sz="1800" b="1" i="1" dirty="0" err="1" smtClean="0">
                <a:solidFill>
                  <a:srgbClr val="9933FF"/>
                </a:solidFill>
              </a:rPr>
              <a:t>youself</a:t>
            </a:r>
            <a:r>
              <a:rPr lang="en-US" sz="1800" b="1" i="1" dirty="0" smtClean="0">
                <a:solidFill>
                  <a:srgbClr val="9933FF"/>
                </a:solidFill>
              </a:rPr>
              <a:t> formal)	         plural, formal)</a:t>
            </a:r>
            <a:endParaRPr lang="en-US" sz="1800" b="1" i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place </a:t>
            </a:r>
            <a:r>
              <a:rPr lang="en-US" b="1" i="1" dirty="0" smtClean="0">
                <a:solidFill>
                  <a:srgbClr val="9933FF"/>
                </a:solidFill>
              </a:rPr>
              <a:t>reflexive pronouns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  <a:solidFill>
            <a:srgbClr val="00FFFF"/>
          </a:solidFill>
        </p:spPr>
        <p:txBody>
          <a:bodyPr/>
          <a:lstStyle/>
          <a:p>
            <a:r>
              <a:rPr lang="en-US" dirty="0" smtClean="0"/>
              <a:t>Place them </a:t>
            </a:r>
            <a:r>
              <a:rPr lang="en-US" u="sng" dirty="0" smtClean="0"/>
              <a:t>before</a:t>
            </a:r>
            <a:r>
              <a:rPr lang="en-US" dirty="0" smtClean="0"/>
              <a:t> a conjugated verb: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“</a:t>
            </a:r>
            <a:r>
              <a:rPr lang="en-US" i="1" dirty="0" err="1" smtClean="0"/>
              <a:t>Pepe</a:t>
            </a:r>
            <a:r>
              <a:rPr lang="en-US" i="1" dirty="0" smtClean="0"/>
              <a:t> </a:t>
            </a:r>
            <a:r>
              <a:rPr lang="en-US" sz="3600" b="1" i="1" dirty="0" smtClean="0">
                <a:solidFill>
                  <a:srgbClr val="FF00FF"/>
                </a:solidFill>
              </a:rPr>
              <a:t>se</a:t>
            </a:r>
            <a:r>
              <a:rPr lang="en-US" b="1" i="1" dirty="0" smtClean="0">
                <a:solidFill>
                  <a:srgbClr val="9933FF"/>
                </a:solidFill>
              </a:rPr>
              <a:t> </a:t>
            </a:r>
            <a:r>
              <a:rPr lang="en-US" b="1" i="1" dirty="0" err="1" smtClean="0">
                <a:solidFill>
                  <a:srgbClr val="9933FF"/>
                </a:solidFill>
              </a:rPr>
              <a:t>levanta</a:t>
            </a:r>
            <a:r>
              <a:rPr lang="en-US" b="1" i="1" dirty="0" smtClean="0">
                <a:solidFill>
                  <a:srgbClr val="9933FF"/>
                </a:solidFill>
              </a:rPr>
              <a:t> </a:t>
            </a:r>
            <a:r>
              <a:rPr lang="en-US" i="1" dirty="0" smtClean="0"/>
              <a:t>a </a:t>
            </a:r>
            <a:r>
              <a:rPr lang="en-US" i="1" dirty="0" err="1" smtClean="0"/>
              <a:t>las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	   8:00 de la </a:t>
            </a:r>
            <a:r>
              <a:rPr lang="en-US" i="1" dirty="0" err="1" smtClean="0"/>
              <a:t>mañana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Attach </a:t>
            </a:r>
            <a:r>
              <a:rPr lang="en-US" dirty="0" smtClean="0"/>
              <a:t>them to an </a:t>
            </a:r>
            <a:r>
              <a:rPr lang="en-US" u="sng" dirty="0" smtClean="0"/>
              <a:t>infinitive </a:t>
            </a:r>
            <a:r>
              <a:rPr lang="en-US" dirty="0" smtClean="0"/>
              <a:t>of a verb: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“Me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9933FF"/>
                </a:solidFill>
              </a:rPr>
              <a:t>levantar</a:t>
            </a:r>
            <a:r>
              <a:rPr lang="en-US" sz="3200" b="1" i="1" dirty="0" err="1" smtClean="0">
                <a:solidFill>
                  <a:srgbClr val="FF00FF"/>
                </a:solidFill>
              </a:rPr>
              <a:t>me</a:t>
            </a:r>
            <a:endParaRPr lang="en-US" sz="3200" b="1" i="1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dirty="0" smtClean="0"/>
              <a:t>	  </a:t>
            </a:r>
            <a:r>
              <a:rPr lang="en-US" dirty="0" err="1" smtClean="0"/>
              <a:t>tarde</a:t>
            </a:r>
            <a:r>
              <a:rPr lang="en-US" dirty="0" smtClean="0"/>
              <a:t> los </a:t>
            </a:r>
            <a:r>
              <a:rPr lang="en-US" dirty="0" err="1" smtClean="0"/>
              <a:t>sábados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Bañar</a:t>
            </a:r>
            <a:r>
              <a:rPr lang="en-US" dirty="0" err="1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– to bath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n-US" dirty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me </a:t>
            </a:r>
            <a:r>
              <a:rPr lang="en-US" sz="3200" dirty="0" smtClean="0"/>
              <a:t> </a:t>
            </a:r>
            <a:r>
              <a:rPr lang="en-US" sz="3200" dirty="0" err="1" smtClean="0"/>
              <a:t>baño</a:t>
            </a: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rgbClr val="FF00FF"/>
                </a:solidFill>
              </a:rPr>
              <a:t>nos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bañamos</a:t>
            </a:r>
            <a:endParaRPr lang="en-US" sz="3200" dirty="0" smtClean="0"/>
          </a:p>
          <a:p>
            <a:pPr>
              <a:buNone/>
            </a:pPr>
            <a:r>
              <a:rPr lang="en-US" sz="3200" dirty="0" err="1">
                <a:solidFill>
                  <a:srgbClr val="FF00FF"/>
                </a:solidFill>
              </a:rPr>
              <a:t>t</a:t>
            </a:r>
            <a:r>
              <a:rPr lang="en-US" sz="3200" dirty="0" err="1" smtClean="0">
                <a:solidFill>
                  <a:srgbClr val="FF00FF"/>
                </a:solidFill>
              </a:rPr>
              <a:t>e</a:t>
            </a:r>
            <a:r>
              <a:rPr lang="en-US" sz="3200" dirty="0" smtClean="0"/>
              <a:t>    </a:t>
            </a:r>
            <a:r>
              <a:rPr lang="en-US" sz="3200" dirty="0" err="1" smtClean="0"/>
              <a:t>bañas</a:t>
            </a: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rgbClr val="FF00FF"/>
                </a:solidFill>
              </a:rPr>
              <a:t>os</a:t>
            </a:r>
            <a:r>
              <a:rPr lang="en-US" sz="3200" dirty="0" smtClean="0">
                <a:solidFill>
                  <a:srgbClr val="FF00FF"/>
                </a:solidFill>
              </a:rPr>
              <a:t>   </a:t>
            </a:r>
            <a:r>
              <a:rPr lang="en-US" sz="3200" dirty="0" smtClean="0"/>
              <a:t> </a:t>
            </a:r>
            <a:r>
              <a:rPr lang="en-US" sz="3200" dirty="0" err="1" smtClean="0"/>
              <a:t>bañáis</a:t>
            </a:r>
            <a:endParaRPr lang="en-US" sz="3200" dirty="0"/>
          </a:p>
          <a:p>
            <a:pPr>
              <a:buNone/>
            </a:pPr>
            <a:r>
              <a:rPr lang="en-US" sz="3200" dirty="0">
                <a:solidFill>
                  <a:srgbClr val="FF00FF"/>
                </a:solidFill>
              </a:rPr>
              <a:t>s</a:t>
            </a:r>
            <a:r>
              <a:rPr lang="en-US" sz="3200" dirty="0" smtClean="0">
                <a:solidFill>
                  <a:srgbClr val="FF00FF"/>
                </a:solidFill>
              </a:rPr>
              <a:t>e</a:t>
            </a:r>
            <a:r>
              <a:rPr lang="en-US" sz="3200" dirty="0" smtClean="0"/>
              <a:t>    </a:t>
            </a:r>
            <a:r>
              <a:rPr lang="en-US" sz="3200" dirty="0" err="1" smtClean="0"/>
              <a:t>baña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FF00FF"/>
                </a:solidFill>
              </a:rPr>
              <a:t>se</a:t>
            </a:r>
            <a:r>
              <a:rPr lang="en-US" sz="3200" dirty="0" smtClean="0"/>
              <a:t>    </a:t>
            </a:r>
            <a:r>
              <a:rPr lang="en-US" sz="3200" dirty="0" err="1" smtClean="0"/>
              <a:t>bañan</a:t>
            </a:r>
            <a:r>
              <a:rPr lang="en-US" sz="3200" dirty="0" smtClean="0"/>
              <a:t>	</a:t>
            </a:r>
          </a:p>
        </p:txBody>
      </p:sp>
      <p:pic>
        <p:nvPicPr>
          <p:cNvPr id="9" name="Picture 4" descr="C:\Users\paisleyk\AppData\Local\Microsoft\Windows\Temporary Internet Files\Content.IE5\9KS2SJ5Z\MC90022991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2600" y="2971800"/>
            <a:ext cx="1621231" cy="1822399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72000" y="1828800"/>
            <a:ext cx="4114799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/>
              <a:t>¿</a:t>
            </a:r>
            <a:r>
              <a:rPr lang="en-US" sz="2400" b="1" i="1" dirty="0" err="1" smtClean="0"/>
              <a:t>Cuándo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FF"/>
                </a:solidFill>
              </a:rPr>
              <a:t>se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baña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Pepe</a:t>
            </a:r>
            <a:r>
              <a:rPr lang="en-US" sz="2400" b="1" i="1" dirty="0" smtClean="0"/>
              <a:t>?</a:t>
            </a:r>
          </a:p>
          <a:p>
            <a:pPr>
              <a:buNone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FF"/>
                </a:solidFill>
              </a:rPr>
              <a:t> Se </a:t>
            </a:r>
            <a:r>
              <a:rPr lang="en-US" sz="2400" b="1" i="1" dirty="0" err="1" smtClean="0"/>
              <a:t>baña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por</a:t>
            </a:r>
            <a:r>
              <a:rPr lang="en-US" sz="2400" b="1" i="1" dirty="0" smtClean="0"/>
              <a:t> la </a:t>
            </a:r>
            <a:r>
              <a:rPr lang="en-US" sz="2400" b="1" i="1" dirty="0" err="1" smtClean="0"/>
              <a:t>noche</a:t>
            </a:r>
            <a:r>
              <a:rPr lang="en-US" sz="2400" b="1" i="1" dirty="0" smtClean="0"/>
              <a:t>.</a:t>
            </a:r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>
              <a:solidFill>
                <a:srgbClr val="FF00FF"/>
              </a:solidFill>
            </a:endParaRP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</a:rPr>
              <a:t>¿</a:t>
            </a:r>
            <a:r>
              <a:rPr lang="en-US" i="1" dirty="0" err="1" smtClean="0">
                <a:solidFill>
                  <a:srgbClr val="FFFF00"/>
                </a:solidFill>
              </a:rPr>
              <a:t>Cuándo</a:t>
            </a:r>
            <a:r>
              <a:rPr lang="en-US" i="1" dirty="0" smtClean="0">
                <a:solidFill>
                  <a:srgbClr val="FF00FF"/>
                </a:solidFill>
              </a:rPr>
              <a:t> </a:t>
            </a:r>
            <a:r>
              <a:rPr lang="en-US" i="1" dirty="0" err="1" smtClean="0">
                <a:solidFill>
                  <a:srgbClr val="FF00FF"/>
                </a:solidFill>
              </a:rPr>
              <a:t>te</a:t>
            </a:r>
            <a:r>
              <a:rPr lang="en-US" i="1" dirty="0" smtClean="0">
                <a:solidFill>
                  <a:srgbClr val="FF00FF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bañas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tú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F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Vestir</a:t>
            </a:r>
            <a:r>
              <a:rPr lang="en-US" dirty="0" err="1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(e to </a:t>
            </a:r>
            <a:r>
              <a:rPr lang="en-US" dirty="0" err="1" smtClean="0"/>
              <a:t>i</a:t>
            </a:r>
            <a:r>
              <a:rPr lang="en-US" dirty="0" smtClean="0"/>
              <a:t>)= to get dressed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7244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FF00FF"/>
                </a:solidFill>
              </a:rPr>
              <a:t>m</a:t>
            </a:r>
            <a:r>
              <a:rPr lang="en-US" sz="3200" dirty="0" smtClean="0">
                <a:solidFill>
                  <a:srgbClr val="FF00FF"/>
                </a:solidFill>
              </a:rPr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3200" dirty="0" err="1" smtClean="0"/>
              <a:t>sto</a:t>
            </a: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rgbClr val="FF00FF"/>
                </a:solidFill>
              </a:rPr>
              <a:t>nos</a:t>
            </a:r>
            <a:r>
              <a:rPr lang="en-US" sz="3200" dirty="0" smtClean="0">
                <a:solidFill>
                  <a:srgbClr val="FF00FF"/>
                </a:solidFill>
              </a:rPr>
              <a:t>  </a:t>
            </a:r>
            <a:r>
              <a:rPr lang="en-US" sz="3200" dirty="0" err="1" smtClean="0"/>
              <a:t>vestimos</a:t>
            </a:r>
            <a:endParaRPr lang="en-US" sz="3200" dirty="0" smtClean="0"/>
          </a:p>
          <a:p>
            <a:pPr>
              <a:buNone/>
            </a:pPr>
            <a:r>
              <a:rPr lang="en-US" sz="3200" dirty="0" err="1">
                <a:solidFill>
                  <a:srgbClr val="FF00FF"/>
                </a:solidFill>
              </a:rPr>
              <a:t>t</a:t>
            </a:r>
            <a:r>
              <a:rPr lang="en-US" sz="3200" dirty="0" err="1" smtClean="0">
                <a:solidFill>
                  <a:srgbClr val="FF00FF"/>
                </a:solidFill>
              </a:rPr>
              <a:t>e</a:t>
            </a:r>
            <a:r>
              <a:rPr lang="en-US" sz="3200" dirty="0" smtClean="0"/>
              <a:t>   </a:t>
            </a:r>
            <a:r>
              <a:rPr lang="en-US" sz="3200" dirty="0" err="1" smtClean="0"/>
              <a:t>vistes</a:t>
            </a: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rgbClr val="FF00FF"/>
                </a:solidFill>
              </a:rPr>
              <a:t>os</a:t>
            </a:r>
            <a:r>
              <a:rPr lang="en-US" sz="3200" dirty="0" smtClean="0"/>
              <a:t>    </a:t>
            </a:r>
            <a:r>
              <a:rPr lang="en-US" sz="3200" dirty="0" err="1" smtClean="0"/>
              <a:t>vestís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se</a:t>
            </a: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viste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FF00FF"/>
                </a:solidFill>
              </a:rPr>
              <a:t>se</a:t>
            </a:r>
            <a:r>
              <a:rPr lang="en-US" sz="3200" dirty="0" smtClean="0"/>
              <a:t>    </a:t>
            </a:r>
            <a:r>
              <a:rPr lang="en-US" sz="3200" dirty="0" err="1" smtClean="0"/>
              <a:t>visten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95800" y="2133600"/>
            <a:ext cx="4267200" cy="3048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Ramiro </a:t>
            </a:r>
            <a:r>
              <a:rPr lang="en-US" sz="3600" i="1" dirty="0" smtClean="0">
                <a:solidFill>
                  <a:srgbClr val="FF00FF"/>
                </a:solidFill>
              </a:rPr>
              <a:t>se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viste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rápidamente</a:t>
            </a:r>
            <a:endParaRPr lang="en-US" sz="3600" dirty="0" smtClean="0"/>
          </a:p>
          <a:p>
            <a:r>
              <a:rPr lang="en-US" sz="3600" i="1" dirty="0" smtClean="0">
                <a:solidFill>
                  <a:srgbClr val="FFFF00"/>
                </a:solidFill>
              </a:rPr>
              <a:t>¿</a:t>
            </a:r>
            <a:r>
              <a:rPr lang="en-US" sz="3600" i="1" dirty="0" err="1" smtClean="0">
                <a:solidFill>
                  <a:srgbClr val="FFFF00"/>
                </a:solidFill>
              </a:rPr>
              <a:t>Cómo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</a:rPr>
              <a:t>te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</a:rPr>
              <a:t>vistes</a:t>
            </a:r>
            <a:r>
              <a:rPr lang="en-US" sz="3600" i="1" dirty="0" smtClean="0">
                <a:solidFill>
                  <a:srgbClr val="FFFF00"/>
                </a:solidFill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18" descr="C:\Users\paisleyk\AppData\Local\Microsoft\Windows\Temporary Internet Files\Content.IE5\HDW2WVIH\MC900295943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3505200"/>
            <a:ext cx="320811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Cepillar</a:t>
            </a:r>
            <a:r>
              <a:rPr lang="en-US" dirty="0" err="1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– to brush ones teeth/hair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me</a:t>
            </a:r>
            <a:r>
              <a:rPr lang="en-US" dirty="0" smtClean="0"/>
              <a:t> </a:t>
            </a:r>
            <a:r>
              <a:rPr lang="en-US" dirty="0" err="1" smtClean="0"/>
              <a:t>cepillo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nos</a:t>
            </a:r>
            <a:r>
              <a:rPr lang="en-US" dirty="0" smtClean="0"/>
              <a:t> </a:t>
            </a:r>
            <a:r>
              <a:rPr lang="en-US" dirty="0" err="1" smtClean="0"/>
              <a:t>cepillamos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FF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cepillas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FF"/>
                </a:solidFill>
              </a:rPr>
              <a:t>os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/>
              <a:t>cepilláis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cepilla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 </a:t>
            </a:r>
            <a:r>
              <a:rPr lang="en-US" dirty="0" err="1" smtClean="0"/>
              <a:t>cepillan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Lorena se </a:t>
            </a:r>
            <a:r>
              <a:rPr lang="en-US" i="1" dirty="0" err="1" smtClean="0"/>
              <a:t>cepilla</a:t>
            </a:r>
            <a:r>
              <a:rPr lang="en-US" i="1" dirty="0" smtClean="0"/>
              <a:t> con la pasta de </a:t>
            </a:r>
            <a:r>
              <a:rPr lang="en-US" i="1" dirty="0" err="1" smtClean="0"/>
              <a:t>dientes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Colgate.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 ¿</a:t>
            </a:r>
            <a:r>
              <a:rPr lang="en-US" i="1" dirty="0" smtClean="0">
                <a:solidFill>
                  <a:srgbClr val="FF00FF"/>
                </a:solidFill>
              </a:rPr>
              <a:t>Te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cepillas</a:t>
            </a:r>
            <a:r>
              <a:rPr lang="en-US" i="1" dirty="0" smtClean="0">
                <a:solidFill>
                  <a:srgbClr val="00B0F0"/>
                </a:solidFill>
              </a:rPr>
              <a:t> con Crest o Colgate?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8" name="Picture 5" descr="C:\Users\paisleyk\AppData\Local\Microsoft\Windows\Temporary Internet Files\Content.IE5\AQE8PPXD\MC900250733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11975" y="2895600"/>
            <a:ext cx="2232025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Despertar</a:t>
            </a:r>
            <a:r>
              <a:rPr lang="en-US" dirty="0" err="1" smtClean="0">
                <a:solidFill>
                  <a:srgbClr val="FF00FF"/>
                </a:solidFill>
              </a:rPr>
              <a:t>se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dirty="0" smtClean="0"/>
              <a:t>– to wake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7315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me</a:t>
            </a:r>
            <a:r>
              <a:rPr lang="en-US" sz="3200" dirty="0" smtClean="0"/>
              <a:t>  </a:t>
            </a:r>
            <a:r>
              <a:rPr lang="en-US" sz="3200" dirty="0" err="1" smtClean="0"/>
              <a:t>despierto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FF00FF"/>
                </a:solidFill>
              </a:rPr>
              <a:t>nos</a:t>
            </a:r>
            <a:r>
              <a:rPr lang="en-US" sz="3200" dirty="0" smtClean="0"/>
              <a:t>   </a:t>
            </a:r>
            <a:r>
              <a:rPr lang="en-US" sz="3200" dirty="0" err="1" smtClean="0"/>
              <a:t>despertamos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>
                <a:solidFill>
                  <a:srgbClr val="FF00FF"/>
                </a:solidFill>
              </a:rPr>
              <a:t>te</a:t>
            </a:r>
            <a:r>
              <a:rPr lang="en-US" sz="3200" dirty="0" smtClean="0"/>
              <a:t>    </a:t>
            </a:r>
            <a:r>
              <a:rPr lang="en-US" sz="3200" dirty="0" err="1" smtClean="0"/>
              <a:t>despiertas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FF00FF"/>
                </a:solidFill>
              </a:rPr>
              <a:t>os</a:t>
            </a:r>
            <a:r>
              <a:rPr lang="en-US" sz="3200" dirty="0" smtClean="0"/>
              <a:t>     </a:t>
            </a:r>
            <a:r>
              <a:rPr lang="en-US" sz="3200" dirty="0" err="1" smtClean="0"/>
              <a:t>depertáis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se    </a:t>
            </a:r>
            <a:r>
              <a:rPr lang="en-US" sz="3200" dirty="0" err="1" smtClean="0"/>
              <a:t>despierta</a:t>
            </a: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FF00FF"/>
                </a:solidFill>
              </a:rPr>
              <a:t>se</a:t>
            </a:r>
            <a:r>
              <a:rPr lang="en-US" sz="3200" dirty="0" smtClean="0"/>
              <a:t>     </a:t>
            </a:r>
            <a:r>
              <a:rPr lang="en-US" sz="3200" dirty="0" err="1" smtClean="0"/>
              <a:t>despiertan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038600" cy="51355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Flaco</a:t>
            </a:r>
            <a:r>
              <a:rPr lang="en-US" sz="2400" b="1" i="1" dirty="0" smtClean="0"/>
              <a:t> se </a:t>
            </a:r>
            <a:r>
              <a:rPr lang="en-US" sz="2400" b="1" i="1" dirty="0" err="1" smtClean="0"/>
              <a:t>despierta</a:t>
            </a:r>
            <a:r>
              <a:rPr lang="en-US" sz="2400" b="1" i="1" dirty="0" smtClean="0"/>
              <a:t> a </a:t>
            </a:r>
            <a:r>
              <a:rPr lang="en-US" sz="2400" b="1" i="1" dirty="0" err="1" smtClean="0"/>
              <a:t>las</a:t>
            </a:r>
            <a:r>
              <a:rPr lang="en-US" sz="2400" b="1" i="1" dirty="0" smtClean="0"/>
              <a:t> 8:00 de la </a:t>
            </a:r>
            <a:r>
              <a:rPr lang="en-US" sz="2400" b="1" i="1" dirty="0" err="1" smtClean="0"/>
              <a:t>mañana</a:t>
            </a:r>
            <a:endParaRPr lang="en-US" sz="2400" b="1" i="1" dirty="0" smtClean="0"/>
          </a:p>
          <a:p>
            <a:pPr>
              <a:buNone/>
            </a:pPr>
            <a:r>
              <a:rPr lang="en-US" sz="2400" i="1" dirty="0" smtClean="0">
                <a:solidFill>
                  <a:srgbClr val="0066FF"/>
                </a:solidFill>
              </a:rPr>
              <a:t> ¿A </a:t>
            </a:r>
            <a:r>
              <a:rPr lang="en-US" sz="2400" i="1" dirty="0" err="1" smtClean="0">
                <a:solidFill>
                  <a:srgbClr val="0066FF"/>
                </a:solidFill>
              </a:rPr>
              <a:t>qué</a:t>
            </a:r>
            <a:r>
              <a:rPr lang="en-US" sz="2400" i="1" dirty="0" smtClean="0">
                <a:solidFill>
                  <a:srgbClr val="0066FF"/>
                </a:solidFill>
              </a:rPr>
              <a:t> </a:t>
            </a:r>
            <a:r>
              <a:rPr lang="en-US" sz="2400" i="1" dirty="0" err="1" smtClean="0">
                <a:solidFill>
                  <a:srgbClr val="0066FF"/>
                </a:solidFill>
              </a:rPr>
              <a:t>hora</a:t>
            </a:r>
            <a:r>
              <a:rPr lang="en-US" sz="2400" i="1" dirty="0" smtClean="0">
                <a:solidFill>
                  <a:srgbClr val="0066FF"/>
                </a:solidFill>
              </a:rPr>
              <a:t> </a:t>
            </a:r>
            <a:r>
              <a:rPr lang="en-US" sz="2400" i="1" dirty="0" err="1" smtClean="0">
                <a:solidFill>
                  <a:srgbClr val="FF00FF"/>
                </a:solidFill>
              </a:rPr>
              <a:t>te</a:t>
            </a:r>
            <a:r>
              <a:rPr lang="en-US" sz="2400" i="1" dirty="0" smtClean="0">
                <a:solidFill>
                  <a:srgbClr val="0066FF"/>
                </a:solidFill>
              </a:rPr>
              <a:t> </a:t>
            </a:r>
            <a:r>
              <a:rPr lang="en-US" sz="2400" i="1" dirty="0" err="1" smtClean="0">
                <a:solidFill>
                  <a:srgbClr val="0066FF"/>
                </a:solidFill>
              </a:rPr>
              <a:t>depiertas</a:t>
            </a:r>
            <a:r>
              <a:rPr lang="en-US" sz="2400" i="1" dirty="0" smtClean="0">
                <a:solidFill>
                  <a:srgbClr val="0066FF"/>
                </a:solidFill>
              </a:rPr>
              <a:t> </a:t>
            </a:r>
            <a:r>
              <a:rPr lang="en-US" sz="2400" i="1" dirty="0" err="1" smtClean="0">
                <a:solidFill>
                  <a:srgbClr val="0066FF"/>
                </a:solidFill>
              </a:rPr>
              <a:t>tū</a:t>
            </a:r>
            <a:r>
              <a:rPr lang="en-US" sz="2400" i="1" dirty="0" smtClean="0">
                <a:solidFill>
                  <a:srgbClr val="0066FF"/>
                </a:solidFill>
              </a:rPr>
              <a:t>?</a:t>
            </a:r>
            <a:endParaRPr lang="en-US" sz="2400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2" descr="C:\Users\paisleyk\AppData\Local\Microsoft\Windows\Temporary Internet Files\Content.IE5\AQE8PPXD\MC900279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341156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Cuidar</a:t>
            </a:r>
            <a:r>
              <a:rPr lang="en-US" dirty="0" err="1" smtClean="0">
                <a:solidFill>
                  <a:srgbClr val="FF00FF"/>
                </a:solidFill>
              </a:rPr>
              <a:t>se</a:t>
            </a:r>
            <a:r>
              <a:rPr lang="en-US" dirty="0" smtClean="0"/>
              <a:t>–</a:t>
            </a:r>
            <a:r>
              <a:rPr lang="en-US" sz="3600" dirty="0" smtClean="0"/>
              <a:t> to take care of oneself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6172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me</a:t>
            </a:r>
            <a:r>
              <a:rPr lang="en-US" sz="3200" dirty="0" smtClean="0"/>
              <a:t>  </a:t>
            </a:r>
            <a:r>
              <a:rPr lang="en-US" sz="3200" dirty="0" err="1" smtClean="0"/>
              <a:t>cuido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FF00FF"/>
                </a:solidFill>
              </a:rPr>
              <a:t>nos</a:t>
            </a:r>
            <a:r>
              <a:rPr lang="en-US" sz="3200" dirty="0" smtClean="0"/>
              <a:t>   </a:t>
            </a:r>
            <a:r>
              <a:rPr lang="en-US" sz="3200" dirty="0" err="1" smtClean="0"/>
              <a:t>cuidamos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>
                <a:solidFill>
                  <a:srgbClr val="FF00FF"/>
                </a:solidFill>
              </a:rPr>
              <a:t>te</a:t>
            </a:r>
            <a:r>
              <a:rPr lang="en-US" sz="3200" dirty="0" smtClean="0"/>
              <a:t>    </a:t>
            </a:r>
            <a:r>
              <a:rPr lang="en-US" sz="3200" dirty="0" err="1" smtClean="0"/>
              <a:t>cuidas</a:t>
            </a: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FF00FF"/>
                </a:solidFill>
              </a:rPr>
              <a:t>os</a:t>
            </a:r>
            <a:r>
              <a:rPr lang="en-US" sz="3200" dirty="0" smtClean="0"/>
              <a:t>     </a:t>
            </a:r>
            <a:r>
              <a:rPr lang="en-US" sz="3200" dirty="0" err="1" smtClean="0"/>
              <a:t>cuidáis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FF"/>
                </a:solidFill>
              </a:rPr>
              <a:t>se   </a:t>
            </a:r>
            <a:r>
              <a:rPr lang="en-US" sz="3200" dirty="0"/>
              <a:t> </a:t>
            </a:r>
            <a:r>
              <a:rPr lang="en-US" sz="3200" dirty="0" err="1" smtClean="0"/>
              <a:t>cuida</a:t>
            </a: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FF00FF"/>
                </a:solidFill>
              </a:rPr>
              <a:t>se</a:t>
            </a:r>
            <a:r>
              <a:rPr lang="en-US" sz="3200" dirty="0" smtClean="0"/>
              <a:t>     </a:t>
            </a:r>
            <a:r>
              <a:rPr lang="en-US" sz="3200" dirty="0" err="1" smtClean="0"/>
              <a:t>cuidan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1355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Amy se </a:t>
            </a:r>
            <a:r>
              <a:rPr lang="en-US" sz="2400" b="1" i="1" dirty="0" err="1" smtClean="0"/>
              <a:t>cuida</a:t>
            </a:r>
            <a:r>
              <a:rPr lang="en-US" sz="2400" b="1" i="1" dirty="0" smtClean="0"/>
              <a:t> mucho.  Come </a:t>
            </a:r>
            <a:r>
              <a:rPr lang="en-US" sz="2400" b="1" i="1" dirty="0" err="1" smtClean="0"/>
              <a:t>bien</a:t>
            </a:r>
            <a:r>
              <a:rPr lang="en-US" sz="2400" b="1" i="1" dirty="0" smtClean="0"/>
              <a:t> y </a:t>
            </a:r>
            <a:r>
              <a:rPr lang="en-US" sz="2400" b="1" i="1" dirty="0" err="1" smtClean="0"/>
              <a:t>hace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ejercicio</a:t>
            </a:r>
            <a:r>
              <a:rPr lang="en-US" sz="2400" b="1" i="1" dirty="0" smtClean="0"/>
              <a:t>.</a:t>
            </a:r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3200" i="1" dirty="0" smtClean="0">
                <a:solidFill>
                  <a:srgbClr val="0066FF"/>
                </a:solidFill>
              </a:rPr>
              <a:t>¿</a:t>
            </a:r>
            <a:r>
              <a:rPr lang="en-US" sz="3200" i="1" dirty="0" err="1">
                <a:solidFill>
                  <a:srgbClr val="FF00FF"/>
                </a:solidFill>
              </a:rPr>
              <a:t>T</a:t>
            </a:r>
            <a:r>
              <a:rPr lang="en-US" sz="3200" i="1" dirty="0" err="1" smtClean="0">
                <a:solidFill>
                  <a:srgbClr val="FF00FF"/>
                </a:solidFill>
              </a:rPr>
              <a:t>e</a:t>
            </a:r>
            <a:r>
              <a:rPr lang="en-US" sz="3200" i="1" dirty="0" smtClean="0">
                <a:solidFill>
                  <a:srgbClr val="FF00FF"/>
                </a:solidFill>
              </a:rPr>
              <a:t> </a:t>
            </a:r>
            <a:r>
              <a:rPr lang="en-US" sz="3200" i="1" dirty="0" err="1" smtClean="0"/>
              <a:t>cuidas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bien</a:t>
            </a:r>
            <a:r>
              <a:rPr lang="en-US" sz="3200" i="1" dirty="0" smtClean="0">
                <a:solidFill>
                  <a:srgbClr val="0066FF"/>
                </a:solidFill>
              </a:rPr>
              <a:t>?</a:t>
            </a:r>
            <a:endParaRPr lang="en-US" sz="3200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6" descr="http://regardingnannies.com/wp-content/uploads/2010/11/self-car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276600"/>
            <a:ext cx="3048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10140</TotalTime>
  <Words>437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¿Cómo es tu rutina diara?</vt:lpstr>
      <vt:lpstr>Daily Routine Verbs</vt:lpstr>
      <vt:lpstr>Reflexive verbs are often used to describe our daily routine</vt:lpstr>
      <vt:lpstr>Where do we place reflexive pronouns?</vt:lpstr>
      <vt:lpstr>Bañarse – to bath </vt:lpstr>
      <vt:lpstr>Vestirse (e to i)= to get dressed </vt:lpstr>
      <vt:lpstr>Cepillarse – to brush ones teeth/hair </vt:lpstr>
      <vt:lpstr>Despertarse (e – ie) – to wake up </vt:lpstr>
      <vt:lpstr>Cuidarse– to take care of oneself </vt:lpstr>
      <vt:lpstr>Reírse (e – ie) – to laugh </vt:lpstr>
      <vt:lpstr>Ponerse nervioso– to get nervous </vt:lpstr>
      <vt:lpstr>Alimentarse bien– to eat well (make good food choices)  </vt:lpstr>
      <vt:lpstr> Ponerse crema protectora – to put on sunscreen  </vt:lpstr>
      <vt:lpstr>Levantarse – to get up </vt:lpstr>
      <vt:lpstr>Maquillarse = to put on make up</vt:lpstr>
      <vt:lpstr>Broncearse – to suntan </vt:lpstr>
      <vt:lpstr>Quedarse frente a la tele- to stay in front of the TV </vt:lpstr>
      <vt:lpstr>Sentirse (e-ie)muy solo(a) – to feel very lonely </vt:lpstr>
      <vt:lpstr>Quemarse – to get a sunburn </vt:lpstr>
      <vt:lpstr>Alimentarse mal– to eat poorly </vt:lpstr>
      <vt:lpstr>Relajarse – to relax </vt:lpstr>
      <vt:lpstr>secarse – to oneself </vt:lpstr>
      <vt:lpstr>Afeitarse = to shave</vt:lpstr>
    </vt:vector>
  </TitlesOfParts>
  <Company>Hillsboro School Distreict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paisleyk</dc:creator>
  <cp:lastModifiedBy>Paisley, Katherine</cp:lastModifiedBy>
  <cp:revision>209</cp:revision>
  <dcterms:created xsi:type="dcterms:W3CDTF">2011-02-07T19:08:20Z</dcterms:created>
  <dcterms:modified xsi:type="dcterms:W3CDTF">2012-12-11T18:36:26Z</dcterms:modified>
</cp:coreProperties>
</file>